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83688" r:id="rId2"/>
    <p:sldMasterId id="2147483674" r:id="rId3"/>
  </p:sldMasterIdLst>
  <p:notesMasterIdLst>
    <p:notesMasterId r:id="rId104"/>
  </p:notesMasterIdLst>
  <p:sldIdLst>
    <p:sldId id="277" r:id="rId4"/>
    <p:sldId id="257" r:id="rId5"/>
    <p:sldId id="332" r:id="rId6"/>
    <p:sldId id="333" r:id="rId7"/>
    <p:sldId id="365" r:id="rId8"/>
    <p:sldId id="285" r:id="rId9"/>
    <p:sldId id="284" r:id="rId10"/>
    <p:sldId id="286" r:id="rId11"/>
    <p:sldId id="287" r:id="rId12"/>
    <p:sldId id="367" r:id="rId13"/>
    <p:sldId id="368" r:id="rId14"/>
    <p:sldId id="369" r:id="rId15"/>
    <p:sldId id="288" r:id="rId16"/>
    <p:sldId id="309" r:id="rId17"/>
    <p:sldId id="295" r:id="rId18"/>
    <p:sldId id="370" r:id="rId19"/>
    <p:sldId id="289" r:id="rId20"/>
    <p:sldId id="358" r:id="rId21"/>
    <p:sldId id="300" r:id="rId22"/>
    <p:sldId id="371" r:id="rId23"/>
    <p:sldId id="310" r:id="rId24"/>
    <p:sldId id="311" r:id="rId25"/>
    <p:sldId id="312" r:id="rId26"/>
    <p:sldId id="313" r:id="rId27"/>
    <p:sldId id="314" r:id="rId28"/>
    <p:sldId id="315" r:id="rId29"/>
    <p:sldId id="335" r:id="rId30"/>
    <p:sldId id="316" r:id="rId31"/>
    <p:sldId id="317" r:id="rId32"/>
    <p:sldId id="296" r:id="rId33"/>
    <p:sldId id="293" r:id="rId34"/>
    <p:sldId id="297" r:id="rId35"/>
    <p:sldId id="357" r:id="rId36"/>
    <p:sldId id="318" r:id="rId37"/>
    <p:sldId id="360" r:id="rId38"/>
    <p:sldId id="361" r:id="rId39"/>
    <p:sldId id="319" r:id="rId40"/>
    <p:sldId id="304" r:id="rId41"/>
    <p:sldId id="334" r:id="rId42"/>
    <p:sldId id="336" r:id="rId43"/>
    <p:sldId id="355" r:id="rId44"/>
    <p:sldId id="356" r:id="rId45"/>
    <p:sldId id="362" r:id="rId46"/>
    <p:sldId id="338" r:id="rId47"/>
    <p:sldId id="354" r:id="rId48"/>
    <p:sldId id="337" r:id="rId49"/>
    <p:sldId id="363" r:id="rId50"/>
    <p:sldId id="366" r:id="rId51"/>
    <p:sldId id="364" r:id="rId52"/>
    <p:sldId id="340" r:id="rId53"/>
    <p:sldId id="341" r:id="rId54"/>
    <p:sldId id="342" r:id="rId55"/>
    <p:sldId id="345" r:id="rId56"/>
    <p:sldId id="323" r:id="rId57"/>
    <p:sldId id="346" r:id="rId58"/>
    <p:sldId id="347" r:id="rId59"/>
    <p:sldId id="348" r:id="rId60"/>
    <p:sldId id="349" r:id="rId61"/>
    <p:sldId id="350" r:id="rId62"/>
    <p:sldId id="330" r:id="rId63"/>
    <p:sldId id="325" r:id="rId64"/>
    <p:sldId id="326" r:id="rId65"/>
    <p:sldId id="327" r:id="rId66"/>
    <p:sldId id="328" r:id="rId67"/>
    <p:sldId id="329" r:id="rId68"/>
    <p:sldId id="351" r:id="rId69"/>
    <p:sldId id="298" r:id="rId70"/>
    <p:sldId id="373" r:id="rId71"/>
    <p:sldId id="375" r:id="rId72"/>
    <p:sldId id="374" r:id="rId73"/>
    <p:sldId id="305" r:id="rId74"/>
    <p:sldId id="376" r:id="rId75"/>
    <p:sldId id="372" r:id="rId76"/>
    <p:sldId id="352" r:id="rId77"/>
    <p:sldId id="306" r:id="rId78"/>
    <p:sldId id="377" r:id="rId79"/>
    <p:sldId id="378" r:id="rId80"/>
    <p:sldId id="307" r:id="rId81"/>
    <p:sldId id="308" r:id="rId82"/>
    <p:sldId id="299" r:id="rId83"/>
    <p:sldId id="258" r:id="rId84"/>
    <p:sldId id="259" r:id="rId85"/>
    <p:sldId id="262" r:id="rId86"/>
    <p:sldId id="263" r:id="rId87"/>
    <p:sldId id="278" r:id="rId88"/>
    <p:sldId id="279" r:id="rId89"/>
    <p:sldId id="280" r:id="rId90"/>
    <p:sldId id="281" r:id="rId91"/>
    <p:sldId id="282" r:id="rId92"/>
    <p:sldId id="283" r:id="rId93"/>
    <p:sldId id="264" r:id="rId94"/>
    <p:sldId id="265" r:id="rId95"/>
    <p:sldId id="266" r:id="rId96"/>
    <p:sldId id="267" r:id="rId97"/>
    <p:sldId id="268" r:id="rId98"/>
    <p:sldId id="275" r:id="rId99"/>
    <p:sldId id="276" r:id="rId100"/>
    <p:sldId id="269" r:id="rId101"/>
    <p:sldId id="270" r:id="rId102"/>
    <p:sldId id="271" r:id="rId103"/>
  </p:sldIdLst>
  <p:sldSz cx="12192000" cy="6858000"/>
  <p:notesSz cx="6858000" cy="9144000"/>
  <p:embeddedFontLst>
    <p:embeddedFont>
      <p:font typeface="Microsoft JhengHei" panose="020B0604030504040204" pitchFamily="34" charset="-120"/>
      <p:regular r:id="rId105"/>
      <p:bold r:id="rId106"/>
    </p:embeddedFont>
    <p:embeddedFont>
      <p:font typeface="Microsoft JhengHei" panose="020B0604030504040204" pitchFamily="34" charset="-120"/>
      <p:regular r:id="rId105"/>
      <p:bold r:id="rId106"/>
    </p:embeddedFont>
    <p:embeddedFont>
      <p:font typeface="Calibri" panose="020F0502020204030204" pitchFamily="34" charset="0"/>
      <p:regular r:id="rId107"/>
      <p:bold r:id="rId108"/>
      <p:italic r:id="rId109"/>
      <p:boldItalic r:id="rId110"/>
    </p:embeddedFont>
    <p:embeddedFont>
      <p:font typeface="Consolas" panose="020B0609020204030204" pitchFamily="49" charset="0"/>
      <p:regular r:id="rId111"/>
      <p:bold r:id="rId112"/>
      <p:italic r:id="rId113"/>
      <p:boldItalic r:id="rId114"/>
    </p:embeddedFont>
    <p:embeddedFont>
      <p:font typeface="Open Sans" panose="020B0606030504020204" pitchFamily="34" charset="0"/>
      <p:regular r:id="rId115"/>
      <p:bold r:id="rId116"/>
      <p:italic r:id="rId117"/>
      <p:boldItalic r:id="rId118"/>
    </p:embeddedFont>
    <p:embeddedFont>
      <p:font typeface="Segoe UI" panose="020B0502040204020203" pitchFamily="34" charset="0"/>
      <p:regular r:id="rId119"/>
      <p:bold r:id="rId120"/>
      <p:italic r:id="rId121"/>
      <p:boldItalic r:id="rId1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AA8C2C9-D3E8-488A-98C9-29C36D68AE41}">
          <p14:sldIdLst>
            <p14:sldId id="277"/>
            <p14:sldId id="257"/>
            <p14:sldId id="332"/>
            <p14:sldId id="333"/>
            <p14:sldId id="365"/>
          </p14:sldIdLst>
        </p14:section>
        <p14:section name="1. 微服務資料治理的難題" id="{C92F6514-9F40-4337-A076-213C6DF5F2B8}">
          <p14:sldIdLst>
            <p14:sldId id="285"/>
            <p14:sldId id="284"/>
            <p14:sldId id="286"/>
            <p14:sldId id="287"/>
            <p14:sldId id="367"/>
            <p14:sldId id="368"/>
            <p14:sldId id="369"/>
            <p14:sldId id="288"/>
            <p14:sldId id="309"/>
          </p14:sldIdLst>
        </p14:section>
        <p14:section name="2. Event Sourcing, 談談背後的設計概念" id="{6E9BAD90-B5EE-4E74-BB02-F294CD54D3E5}">
          <p14:sldIdLst>
            <p14:sldId id="295"/>
            <p14:sldId id="370"/>
            <p14:sldId id="289"/>
            <p14:sldId id="358"/>
            <p14:sldId id="300"/>
            <p14:sldId id="371"/>
            <p14:sldId id="310"/>
            <p14:sldId id="311"/>
            <p14:sldId id="312"/>
            <p14:sldId id="313"/>
            <p14:sldId id="314"/>
            <p14:sldId id="315"/>
            <p14:sldId id="335"/>
            <p14:sldId id="316"/>
            <p14:sldId id="317"/>
            <p14:sldId id="296"/>
            <p14:sldId id="293"/>
            <p14:sldId id="297"/>
          </p14:sldIdLst>
        </p14:section>
        <p14:section name="3. ES+CQRS Case Study" id="{2239EB24-4B56-4D53-B9B6-85626AFAD57F}">
          <p14:sldIdLst>
            <p14:sldId id="357"/>
            <p14:sldId id="318"/>
            <p14:sldId id="360"/>
            <p14:sldId id="361"/>
            <p14:sldId id="319"/>
            <p14:sldId id="304"/>
            <p14:sldId id="334"/>
            <p14:sldId id="336"/>
            <p14:sldId id="355"/>
            <p14:sldId id="356"/>
            <p14:sldId id="362"/>
            <p14:sldId id="338"/>
            <p14:sldId id="354"/>
            <p14:sldId id="337"/>
            <p14:sldId id="363"/>
            <p14:sldId id="366"/>
            <p14:sldId id="364"/>
            <p14:sldId id="340"/>
            <p14:sldId id="341"/>
            <p14:sldId id="342"/>
          </p14:sldIdLst>
        </p14:section>
        <p14:section name="3.1. 連續動畫" id="{B109E745-5065-462B-B95D-14A2ED021C74}">
          <p14:sldIdLst>
            <p14:sldId id="345"/>
            <p14:sldId id="323"/>
            <p14:sldId id="346"/>
            <p14:sldId id="347"/>
            <p14:sldId id="348"/>
            <p14:sldId id="349"/>
            <p14:sldId id="350"/>
          </p14:sldIdLst>
        </p14:section>
        <p14:section name="4. Code Sample" id="{EC1E117B-4A42-4F01-84DF-5F65B6A5E87B}">
          <p14:sldIdLst>
            <p14:sldId id="330"/>
            <p14:sldId id="325"/>
            <p14:sldId id="326"/>
            <p14:sldId id="327"/>
            <p14:sldId id="328"/>
            <p14:sldId id="329"/>
            <p14:sldId id="351"/>
          </p14:sldIdLst>
        </p14:section>
        <p14:section name="5. 延伸閱讀" id="{0D834E23-C377-402D-AA9E-FCB23682247D}">
          <p14:sldIdLst>
            <p14:sldId id="298"/>
            <p14:sldId id="373"/>
            <p14:sldId id="375"/>
            <p14:sldId id="374"/>
            <p14:sldId id="305"/>
            <p14:sldId id="376"/>
            <p14:sldId id="372"/>
            <p14:sldId id="352"/>
            <p14:sldId id="306"/>
            <p14:sldId id="377"/>
            <p14:sldId id="378"/>
            <p14:sldId id="307"/>
            <p14:sldId id="308"/>
            <p14:sldId id="299"/>
            <p14:sldId id="258"/>
            <p14:sldId id="259"/>
            <p14:sldId id="262"/>
            <p14:sldId id="263"/>
            <p14:sldId id="278"/>
          </p14:sldIdLst>
        </p14:section>
        <p14:section name="素材區" id="{B52B7411-770B-4657-8C5B-ED4478E96A14}">
          <p14:sldIdLst>
            <p14:sldId id="279"/>
            <p14:sldId id="280"/>
            <p14:sldId id="281"/>
            <p14:sldId id="282"/>
            <p14:sldId id="283"/>
            <p14:sldId id="264"/>
            <p14:sldId id="265"/>
            <p14:sldId id="266"/>
            <p14:sldId id="267"/>
            <p14:sldId id="268"/>
            <p14:sldId id="275"/>
            <p14:sldId id="276"/>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88D2"/>
    <a:srgbClr val="373C55"/>
    <a:srgbClr val="737474"/>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F3DB39-A603-4C2A-9343-7D245E8EEB4B}" v="1" dt="2021-11-18T01:51:42.342"/>
    <p1510:client id="{E92284F8-08E5-4A39-9FF3-AA1FA3059573}" v="29" dt="2021-11-17T21:33:12.014"/>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86"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3.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8.fntdata"/><Relationship Id="rId16" Type="http://schemas.openxmlformats.org/officeDocument/2006/relationships/slide" Target="slides/slide13.xml"/><Relationship Id="rId107" Type="http://schemas.openxmlformats.org/officeDocument/2006/relationships/font" Target="fonts/font3.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9.fntdata"/><Relationship Id="rId118" Type="http://schemas.openxmlformats.org/officeDocument/2006/relationships/font" Target="fonts/font14.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font" Target="fonts/font4.fntdata"/><Relationship Id="rId124"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5.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 Id="rId120" Type="http://schemas.openxmlformats.org/officeDocument/2006/relationships/font" Target="fonts/font16.fntdata"/><Relationship Id="rId125"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1.fntdata"/><Relationship Id="rId12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7.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2.fntdata"/><Relationship Id="rId127"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y Chang" userId="eb877ef9188e2d2c" providerId="LiveId" clId="{E92284F8-08E5-4A39-9FF3-AA1FA3059573}"/>
    <pc:docChg chg="undo redo custSel modMainMaster">
      <pc:chgData name="Poy Chang" userId="eb877ef9188e2d2c" providerId="LiveId" clId="{E92284F8-08E5-4A39-9FF3-AA1FA3059573}" dt="2021-11-17T21:33:30.934" v="334" actId="1076"/>
      <pc:docMkLst>
        <pc:docMk/>
      </pc:docMkLst>
      <pc:sldMasterChg chg="addSp delSp modSp mod">
        <pc:chgData name="Poy Chang" userId="eb877ef9188e2d2c" providerId="LiveId" clId="{E92284F8-08E5-4A39-9FF3-AA1FA3059573}" dt="2021-11-17T21:15:47.965" v="23" actId="14100"/>
        <pc:sldMasterMkLst>
          <pc:docMk/>
          <pc:sldMasterMk cId="658044255" sldId="2147483661"/>
        </pc:sldMasterMkLst>
        <pc:spChg chg="mod">
          <ac:chgData name="Poy Chang" userId="eb877ef9188e2d2c" providerId="LiveId" clId="{E92284F8-08E5-4A39-9FF3-AA1FA3059573}" dt="2021-11-17T21:14:58.139" v="9" actId="207"/>
          <ac:spMkLst>
            <pc:docMk/>
            <pc:sldMasterMk cId="658044255" sldId="2147483661"/>
            <ac:spMk id="19" creationId="{6D71C108-AF65-4D3D-82B8-6F5D65EB5C72}"/>
          </ac:spMkLst>
        </pc:spChg>
        <pc:spChg chg="mod">
          <ac:chgData name="Poy Chang" userId="eb877ef9188e2d2c" providerId="LiveId" clId="{E92284F8-08E5-4A39-9FF3-AA1FA3059573}" dt="2021-11-17T21:14:42.628" v="7" actId="165"/>
          <ac:spMkLst>
            <pc:docMk/>
            <pc:sldMasterMk cId="658044255" sldId="2147483661"/>
            <ac:spMk id="20" creationId="{3EB4B6B0-8A4C-4E91-9FC3-B89139035063}"/>
          </ac:spMkLst>
        </pc:spChg>
        <pc:spChg chg="mod">
          <ac:chgData name="Poy Chang" userId="eb877ef9188e2d2c" providerId="LiveId" clId="{E92284F8-08E5-4A39-9FF3-AA1FA3059573}" dt="2021-11-17T21:14:42.628" v="7" actId="165"/>
          <ac:spMkLst>
            <pc:docMk/>
            <pc:sldMasterMk cId="658044255" sldId="2147483661"/>
            <ac:spMk id="21" creationId="{D1EDFBA2-99CA-41D5-9AEE-64522D09DDF1}"/>
          </ac:spMkLst>
        </pc:spChg>
        <pc:spChg chg="mod">
          <ac:chgData name="Poy Chang" userId="eb877ef9188e2d2c" providerId="LiveId" clId="{E92284F8-08E5-4A39-9FF3-AA1FA3059573}" dt="2021-11-17T21:14:42.628" v="7" actId="165"/>
          <ac:spMkLst>
            <pc:docMk/>
            <pc:sldMasterMk cId="658044255" sldId="2147483661"/>
            <ac:spMk id="22" creationId="{45A21244-5D4C-4377-9596-3FBD44698E69}"/>
          </ac:spMkLst>
        </pc:spChg>
        <pc:spChg chg="mod">
          <ac:chgData name="Poy Chang" userId="eb877ef9188e2d2c" providerId="LiveId" clId="{E92284F8-08E5-4A39-9FF3-AA1FA3059573}" dt="2021-11-17T21:14:42.628" v="7" actId="165"/>
          <ac:spMkLst>
            <pc:docMk/>
            <pc:sldMasterMk cId="658044255" sldId="2147483661"/>
            <ac:spMk id="23" creationId="{93224BEB-82BA-42DB-A59B-FC4A7256ABE0}"/>
          </ac:spMkLst>
        </pc:spChg>
        <pc:grpChg chg="del">
          <ac:chgData name="Poy Chang" userId="eb877ef9188e2d2c" providerId="LiveId" clId="{E92284F8-08E5-4A39-9FF3-AA1FA3059573}" dt="2021-11-17T21:14:02.444" v="0" actId="478"/>
          <ac:grpSpMkLst>
            <pc:docMk/>
            <pc:sldMasterMk cId="658044255" sldId="2147483661"/>
            <ac:grpSpMk id="7" creationId="{1A1EE4E5-D72D-4E83-AE94-DBD2635715EB}"/>
          </ac:grpSpMkLst>
        </pc:grpChg>
        <pc:grpChg chg="add del mod">
          <ac:chgData name="Poy Chang" userId="eb877ef9188e2d2c" providerId="LiveId" clId="{E92284F8-08E5-4A39-9FF3-AA1FA3059573}" dt="2021-11-17T21:14:42.628" v="7" actId="165"/>
          <ac:grpSpMkLst>
            <pc:docMk/>
            <pc:sldMasterMk cId="658044255" sldId="2147483661"/>
            <ac:grpSpMk id="15" creationId="{17C0160E-C678-48FC-9054-409FC37B8CA6}"/>
          </ac:grpSpMkLst>
        </pc:grpChg>
        <pc:grpChg chg="mod topLvl">
          <ac:chgData name="Poy Chang" userId="eb877ef9188e2d2c" providerId="LiveId" clId="{E92284F8-08E5-4A39-9FF3-AA1FA3059573}" dt="2021-11-17T21:15:02.457" v="10" actId="164"/>
          <ac:grpSpMkLst>
            <pc:docMk/>
            <pc:sldMasterMk cId="658044255" sldId="2147483661"/>
            <ac:grpSpMk id="17" creationId="{DCF00549-ABE3-4B6C-89A8-5EC1AFAB0519}"/>
          </ac:grpSpMkLst>
        </pc:grpChg>
        <pc:grpChg chg="add mod">
          <ac:chgData name="Poy Chang" userId="eb877ef9188e2d2c" providerId="LiveId" clId="{E92284F8-08E5-4A39-9FF3-AA1FA3059573}" dt="2021-11-17T21:15:47.965" v="23" actId="14100"/>
          <ac:grpSpMkLst>
            <pc:docMk/>
            <pc:sldMasterMk cId="658044255" sldId="2147483661"/>
            <ac:grpSpMk id="24" creationId="{7E0C26A7-D07A-4A63-950C-EF363786DE03}"/>
          </ac:grpSpMkLst>
        </pc:grpChg>
        <pc:picChg chg="mod topLvl">
          <ac:chgData name="Poy Chang" userId="eb877ef9188e2d2c" providerId="LiveId" clId="{E92284F8-08E5-4A39-9FF3-AA1FA3059573}" dt="2021-11-17T21:15:02.457" v="10" actId="164"/>
          <ac:picMkLst>
            <pc:docMk/>
            <pc:sldMasterMk cId="658044255" sldId="2147483661"/>
            <ac:picMk id="16" creationId="{5038D9E2-0CC9-4CC1-9D12-3F045EB690DF}"/>
          </ac:picMkLst>
        </pc:picChg>
        <pc:picChg chg="mod topLvl">
          <ac:chgData name="Poy Chang" userId="eb877ef9188e2d2c" providerId="LiveId" clId="{E92284F8-08E5-4A39-9FF3-AA1FA3059573}" dt="2021-11-17T21:15:02.457" v="10" actId="164"/>
          <ac:picMkLst>
            <pc:docMk/>
            <pc:sldMasterMk cId="658044255" sldId="2147483661"/>
            <ac:picMk id="18" creationId="{C0A69C38-0B4E-4DD9-99B4-E883AB83FD62}"/>
          </ac:picMkLst>
        </pc:picChg>
      </pc:sldMasterChg>
      <pc:sldMasterChg chg="addSp delSp modSp mod">
        <pc:chgData name="Poy Chang" userId="eb877ef9188e2d2c" providerId="LiveId" clId="{E92284F8-08E5-4A39-9FF3-AA1FA3059573}" dt="2021-11-17T21:16:25.314" v="28"/>
        <pc:sldMasterMkLst>
          <pc:docMk/>
          <pc:sldMasterMk cId="931873889" sldId="2147483674"/>
        </pc:sldMasterMkLst>
        <pc:spChg chg="mod">
          <ac:chgData name="Poy Chang" userId="eb877ef9188e2d2c" providerId="LiveId" clId="{E92284F8-08E5-4A39-9FF3-AA1FA3059573}" dt="2021-11-17T21:16:25.314" v="28"/>
          <ac:spMkLst>
            <pc:docMk/>
            <pc:sldMasterMk cId="931873889" sldId="2147483674"/>
            <ac:spMk id="19" creationId="{445D8E61-1913-4F31-A0C3-23083B70A06C}"/>
          </ac:spMkLst>
        </pc:spChg>
        <pc:spChg chg="mod">
          <ac:chgData name="Poy Chang" userId="eb877ef9188e2d2c" providerId="LiveId" clId="{E92284F8-08E5-4A39-9FF3-AA1FA3059573}" dt="2021-11-17T21:16:25.314" v="28"/>
          <ac:spMkLst>
            <pc:docMk/>
            <pc:sldMasterMk cId="931873889" sldId="2147483674"/>
            <ac:spMk id="20" creationId="{A4411150-2791-4820-8BCA-2A3B6A6F675D}"/>
          </ac:spMkLst>
        </pc:spChg>
        <pc:spChg chg="mod">
          <ac:chgData name="Poy Chang" userId="eb877ef9188e2d2c" providerId="LiveId" clId="{E92284F8-08E5-4A39-9FF3-AA1FA3059573}" dt="2021-11-17T21:16:25.314" v="28"/>
          <ac:spMkLst>
            <pc:docMk/>
            <pc:sldMasterMk cId="931873889" sldId="2147483674"/>
            <ac:spMk id="21" creationId="{D3A1F4B5-390F-4542-9B65-4231BE278EAD}"/>
          </ac:spMkLst>
        </pc:spChg>
        <pc:spChg chg="mod">
          <ac:chgData name="Poy Chang" userId="eb877ef9188e2d2c" providerId="LiveId" clId="{E92284F8-08E5-4A39-9FF3-AA1FA3059573}" dt="2021-11-17T21:16:25.314" v="28"/>
          <ac:spMkLst>
            <pc:docMk/>
            <pc:sldMasterMk cId="931873889" sldId="2147483674"/>
            <ac:spMk id="22" creationId="{C11403E2-1D71-4728-948C-796209CAF14D}"/>
          </ac:spMkLst>
        </pc:spChg>
        <pc:spChg chg="mod">
          <ac:chgData name="Poy Chang" userId="eb877ef9188e2d2c" providerId="LiveId" clId="{E92284F8-08E5-4A39-9FF3-AA1FA3059573}" dt="2021-11-17T21:16:25.314" v="28"/>
          <ac:spMkLst>
            <pc:docMk/>
            <pc:sldMasterMk cId="931873889" sldId="2147483674"/>
            <ac:spMk id="23" creationId="{13A9C4A2-EDCC-4513-A92D-7C710F0CA72F}"/>
          </ac:spMkLst>
        </pc:spChg>
        <pc:grpChg chg="del">
          <ac:chgData name="Poy Chang" userId="eb877ef9188e2d2c" providerId="LiveId" clId="{E92284F8-08E5-4A39-9FF3-AA1FA3059573}" dt="2021-11-17T21:16:24.904" v="27" actId="478"/>
          <ac:grpSpMkLst>
            <pc:docMk/>
            <pc:sldMasterMk cId="931873889" sldId="2147483674"/>
            <ac:grpSpMk id="7" creationId="{465B1895-6A4C-4211-9210-1BE8271A0EC8}"/>
          </ac:grpSpMkLst>
        </pc:grpChg>
        <pc:grpChg chg="add mod">
          <ac:chgData name="Poy Chang" userId="eb877ef9188e2d2c" providerId="LiveId" clId="{E92284F8-08E5-4A39-9FF3-AA1FA3059573}" dt="2021-11-17T21:16:25.314" v="28"/>
          <ac:grpSpMkLst>
            <pc:docMk/>
            <pc:sldMasterMk cId="931873889" sldId="2147483674"/>
            <ac:grpSpMk id="15" creationId="{74A76586-3DDC-4B3B-B652-6F0A99A671C9}"/>
          </ac:grpSpMkLst>
        </pc:grpChg>
        <pc:grpChg chg="mod">
          <ac:chgData name="Poy Chang" userId="eb877ef9188e2d2c" providerId="LiveId" clId="{E92284F8-08E5-4A39-9FF3-AA1FA3059573}" dt="2021-11-17T21:16:25.314" v="28"/>
          <ac:grpSpMkLst>
            <pc:docMk/>
            <pc:sldMasterMk cId="931873889" sldId="2147483674"/>
            <ac:grpSpMk id="17" creationId="{A20081CA-5F1C-4C8C-8481-8DE9DBE618E3}"/>
          </ac:grpSpMkLst>
        </pc:grpChg>
        <pc:picChg chg="mod">
          <ac:chgData name="Poy Chang" userId="eb877ef9188e2d2c" providerId="LiveId" clId="{E92284F8-08E5-4A39-9FF3-AA1FA3059573}" dt="2021-11-17T21:16:25.314" v="28"/>
          <ac:picMkLst>
            <pc:docMk/>
            <pc:sldMasterMk cId="931873889" sldId="2147483674"/>
            <ac:picMk id="16" creationId="{4CB81548-5AE0-48B5-82F0-C15F9F08B581}"/>
          </ac:picMkLst>
        </pc:picChg>
        <pc:picChg chg="mod">
          <ac:chgData name="Poy Chang" userId="eb877ef9188e2d2c" providerId="LiveId" clId="{E92284F8-08E5-4A39-9FF3-AA1FA3059573}" dt="2021-11-17T21:16:25.314" v="28"/>
          <ac:picMkLst>
            <pc:docMk/>
            <pc:sldMasterMk cId="931873889" sldId="2147483674"/>
            <ac:picMk id="18" creationId="{3822BB70-FE34-410C-AF99-527377C587DF}"/>
          </ac:picMkLst>
        </pc:picChg>
      </pc:sldMasterChg>
      <pc:sldMasterChg chg="addSp delSp modSp mod delSldLayout modSldLayout">
        <pc:chgData name="Poy Chang" userId="eb877ef9188e2d2c" providerId="LiveId" clId="{E92284F8-08E5-4A39-9FF3-AA1FA3059573}" dt="2021-11-17T21:33:30.934" v="334" actId="1076"/>
        <pc:sldMasterMkLst>
          <pc:docMk/>
          <pc:sldMasterMk cId="2691677774" sldId="2147483688"/>
        </pc:sldMasterMkLst>
        <pc:spChg chg="mod">
          <ac:chgData name="Poy Chang" userId="eb877ef9188e2d2c" providerId="LiveId" clId="{E92284F8-08E5-4A39-9FF3-AA1FA3059573}" dt="2021-11-17T21:15:28.066" v="14"/>
          <ac:spMkLst>
            <pc:docMk/>
            <pc:sldMasterMk cId="2691677774" sldId="2147483688"/>
            <ac:spMk id="21" creationId="{3E23A633-7668-45DD-B6FA-2E00BEDAC505}"/>
          </ac:spMkLst>
        </pc:spChg>
        <pc:spChg chg="mod">
          <ac:chgData name="Poy Chang" userId="eb877ef9188e2d2c" providerId="LiveId" clId="{E92284F8-08E5-4A39-9FF3-AA1FA3059573}" dt="2021-11-17T21:15:28.066" v="14"/>
          <ac:spMkLst>
            <pc:docMk/>
            <pc:sldMasterMk cId="2691677774" sldId="2147483688"/>
            <ac:spMk id="22" creationId="{0DC80022-A07B-45F0-8875-B5EB66788323}"/>
          </ac:spMkLst>
        </pc:spChg>
        <pc:spChg chg="mod">
          <ac:chgData name="Poy Chang" userId="eb877ef9188e2d2c" providerId="LiveId" clId="{E92284F8-08E5-4A39-9FF3-AA1FA3059573}" dt="2021-11-17T21:15:28.066" v="14"/>
          <ac:spMkLst>
            <pc:docMk/>
            <pc:sldMasterMk cId="2691677774" sldId="2147483688"/>
            <ac:spMk id="23" creationId="{7CF5B393-42B8-415E-9324-DA6F3D1638C9}"/>
          </ac:spMkLst>
        </pc:spChg>
        <pc:spChg chg="mod">
          <ac:chgData name="Poy Chang" userId="eb877ef9188e2d2c" providerId="LiveId" clId="{E92284F8-08E5-4A39-9FF3-AA1FA3059573}" dt="2021-11-17T21:15:28.066" v="14"/>
          <ac:spMkLst>
            <pc:docMk/>
            <pc:sldMasterMk cId="2691677774" sldId="2147483688"/>
            <ac:spMk id="24" creationId="{E0A8E0B6-C7EA-4F63-9574-31207B2BDA0D}"/>
          </ac:spMkLst>
        </pc:spChg>
        <pc:spChg chg="mod">
          <ac:chgData name="Poy Chang" userId="eb877ef9188e2d2c" providerId="LiveId" clId="{E92284F8-08E5-4A39-9FF3-AA1FA3059573}" dt="2021-11-17T21:15:28.066" v="14"/>
          <ac:spMkLst>
            <pc:docMk/>
            <pc:sldMasterMk cId="2691677774" sldId="2147483688"/>
            <ac:spMk id="25" creationId="{BC91A41B-A7F8-4332-B514-D957DFC7CB8E}"/>
          </ac:spMkLst>
        </pc:spChg>
        <pc:spChg chg="mod">
          <ac:chgData name="Poy Chang" userId="eb877ef9188e2d2c" providerId="LiveId" clId="{E92284F8-08E5-4A39-9FF3-AA1FA3059573}" dt="2021-11-17T21:16:01.487" v="25"/>
          <ac:spMkLst>
            <pc:docMk/>
            <pc:sldMasterMk cId="2691677774" sldId="2147483688"/>
            <ac:spMk id="30" creationId="{C5FE79FF-B9FA-4F36-A17F-B043E74D02D7}"/>
          </ac:spMkLst>
        </pc:spChg>
        <pc:spChg chg="mod">
          <ac:chgData name="Poy Chang" userId="eb877ef9188e2d2c" providerId="LiveId" clId="{E92284F8-08E5-4A39-9FF3-AA1FA3059573}" dt="2021-11-17T21:16:01.487" v="25"/>
          <ac:spMkLst>
            <pc:docMk/>
            <pc:sldMasterMk cId="2691677774" sldId="2147483688"/>
            <ac:spMk id="31" creationId="{3F6B5B1C-D3FB-461B-8091-0999F4732DBF}"/>
          </ac:spMkLst>
        </pc:spChg>
        <pc:spChg chg="mod">
          <ac:chgData name="Poy Chang" userId="eb877ef9188e2d2c" providerId="LiveId" clId="{E92284F8-08E5-4A39-9FF3-AA1FA3059573}" dt="2021-11-17T21:16:01.487" v="25"/>
          <ac:spMkLst>
            <pc:docMk/>
            <pc:sldMasterMk cId="2691677774" sldId="2147483688"/>
            <ac:spMk id="32" creationId="{1E864057-D358-4DCE-9836-1BADF74A28FC}"/>
          </ac:spMkLst>
        </pc:spChg>
        <pc:spChg chg="mod">
          <ac:chgData name="Poy Chang" userId="eb877ef9188e2d2c" providerId="LiveId" clId="{E92284F8-08E5-4A39-9FF3-AA1FA3059573}" dt="2021-11-17T21:16:01.487" v="25"/>
          <ac:spMkLst>
            <pc:docMk/>
            <pc:sldMasterMk cId="2691677774" sldId="2147483688"/>
            <ac:spMk id="33" creationId="{4D7E86F6-0FAF-4CB4-B874-8FC0C10D5FC2}"/>
          </ac:spMkLst>
        </pc:spChg>
        <pc:spChg chg="mod">
          <ac:chgData name="Poy Chang" userId="eb877ef9188e2d2c" providerId="LiveId" clId="{E92284F8-08E5-4A39-9FF3-AA1FA3059573}" dt="2021-11-17T21:16:01.487" v="25"/>
          <ac:spMkLst>
            <pc:docMk/>
            <pc:sldMasterMk cId="2691677774" sldId="2147483688"/>
            <ac:spMk id="34" creationId="{966809C7-6318-48AC-A023-B4FCA8D3C4B2}"/>
          </ac:spMkLst>
        </pc:spChg>
        <pc:grpChg chg="del">
          <ac:chgData name="Poy Chang" userId="eb877ef9188e2d2c" providerId="LiveId" clId="{E92284F8-08E5-4A39-9FF3-AA1FA3059573}" dt="2021-11-17T21:15:12.804" v="11" actId="478"/>
          <ac:grpSpMkLst>
            <pc:docMk/>
            <pc:sldMasterMk cId="2691677774" sldId="2147483688"/>
            <ac:grpSpMk id="15" creationId="{657D90C0-3764-45F9-AAAD-34204CF398A8}"/>
          </ac:grpSpMkLst>
        </pc:grpChg>
        <pc:grpChg chg="add del mod">
          <ac:chgData name="Poy Chang" userId="eb877ef9188e2d2c" providerId="LiveId" clId="{E92284F8-08E5-4A39-9FF3-AA1FA3059573}" dt="2021-11-17T21:16:00.837" v="24" actId="478"/>
          <ac:grpSpMkLst>
            <pc:docMk/>
            <pc:sldMasterMk cId="2691677774" sldId="2147483688"/>
            <ac:grpSpMk id="17" creationId="{5260DA50-4B1F-4BB2-9E01-B50ECC99BAD7}"/>
          </ac:grpSpMkLst>
        </pc:grpChg>
        <pc:grpChg chg="mod">
          <ac:chgData name="Poy Chang" userId="eb877ef9188e2d2c" providerId="LiveId" clId="{E92284F8-08E5-4A39-9FF3-AA1FA3059573}" dt="2021-11-17T21:15:28.066" v="14"/>
          <ac:grpSpMkLst>
            <pc:docMk/>
            <pc:sldMasterMk cId="2691677774" sldId="2147483688"/>
            <ac:grpSpMk id="19" creationId="{388909BB-6B61-4B7B-A4CB-6B2C980EF44D}"/>
          </ac:grpSpMkLst>
        </pc:grpChg>
        <pc:grpChg chg="add mod">
          <ac:chgData name="Poy Chang" userId="eb877ef9188e2d2c" providerId="LiveId" clId="{E92284F8-08E5-4A39-9FF3-AA1FA3059573}" dt="2021-11-17T21:16:01.487" v="25"/>
          <ac:grpSpMkLst>
            <pc:docMk/>
            <pc:sldMasterMk cId="2691677774" sldId="2147483688"/>
            <ac:grpSpMk id="26" creationId="{D3E6B800-C29E-4404-BBFE-5A9960BF76C1}"/>
          </ac:grpSpMkLst>
        </pc:grpChg>
        <pc:grpChg chg="mod">
          <ac:chgData name="Poy Chang" userId="eb877ef9188e2d2c" providerId="LiveId" clId="{E92284F8-08E5-4A39-9FF3-AA1FA3059573}" dt="2021-11-17T21:16:01.487" v="25"/>
          <ac:grpSpMkLst>
            <pc:docMk/>
            <pc:sldMasterMk cId="2691677774" sldId="2147483688"/>
            <ac:grpSpMk id="28" creationId="{A8F779A2-25A1-4899-8379-A0D9D45CFEE8}"/>
          </ac:grpSpMkLst>
        </pc:grpChg>
        <pc:picChg chg="add del">
          <ac:chgData name="Poy Chang" userId="eb877ef9188e2d2c" providerId="LiveId" clId="{E92284F8-08E5-4A39-9FF3-AA1FA3059573}" dt="2021-11-17T21:15:17.227" v="13" actId="478"/>
          <ac:picMkLst>
            <pc:docMk/>
            <pc:sldMasterMk cId="2691677774" sldId="2147483688"/>
            <ac:picMk id="16" creationId="{4A98C691-5898-456E-8BFF-857922149524}"/>
          </ac:picMkLst>
        </pc:picChg>
        <pc:picChg chg="mod">
          <ac:chgData name="Poy Chang" userId="eb877ef9188e2d2c" providerId="LiveId" clId="{E92284F8-08E5-4A39-9FF3-AA1FA3059573}" dt="2021-11-17T21:15:28.066" v="14"/>
          <ac:picMkLst>
            <pc:docMk/>
            <pc:sldMasterMk cId="2691677774" sldId="2147483688"/>
            <ac:picMk id="18" creationId="{C1A0A73C-D50F-4543-B62D-0457C5F90A67}"/>
          </ac:picMkLst>
        </pc:picChg>
        <pc:picChg chg="mod">
          <ac:chgData name="Poy Chang" userId="eb877ef9188e2d2c" providerId="LiveId" clId="{E92284F8-08E5-4A39-9FF3-AA1FA3059573}" dt="2021-11-17T21:15:28.066" v="14"/>
          <ac:picMkLst>
            <pc:docMk/>
            <pc:sldMasterMk cId="2691677774" sldId="2147483688"/>
            <ac:picMk id="20" creationId="{89FB368D-51EF-4132-9456-6ED13AC1EBEF}"/>
          </ac:picMkLst>
        </pc:picChg>
        <pc:picChg chg="mod">
          <ac:chgData name="Poy Chang" userId="eb877ef9188e2d2c" providerId="LiveId" clId="{E92284F8-08E5-4A39-9FF3-AA1FA3059573}" dt="2021-11-17T21:16:01.487" v="25"/>
          <ac:picMkLst>
            <pc:docMk/>
            <pc:sldMasterMk cId="2691677774" sldId="2147483688"/>
            <ac:picMk id="27" creationId="{83BE1E8C-BCCF-427B-97B2-0625BFFC35D9}"/>
          </ac:picMkLst>
        </pc:picChg>
        <pc:picChg chg="mod">
          <ac:chgData name="Poy Chang" userId="eb877ef9188e2d2c" providerId="LiveId" clId="{E92284F8-08E5-4A39-9FF3-AA1FA3059573}" dt="2021-11-17T21:16:01.487" v="25"/>
          <ac:picMkLst>
            <pc:docMk/>
            <pc:sldMasterMk cId="2691677774" sldId="2147483688"/>
            <ac:picMk id="29" creationId="{69E5DED5-987C-490A-8775-FF4EDE848FE1}"/>
          </ac:picMkLst>
        </pc:picChg>
        <pc:sldLayoutChg chg="addSp delSp modSp mod">
          <pc:chgData name="Poy Chang" userId="eb877ef9188e2d2c" providerId="LiveId" clId="{E92284F8-08E5-4A39-9FF3-AA1FA3059573}" dt="2021-11-17T21:33:12.014" v="331"/>
          <pc:sldLayoutMkLst>
            <pc:docMk/>
            <pc:sldMasterMk cId="2691677774" sldId="2147483688"/>
            <pc:sldLayoutMk cId="3856944363" sldId="2147483702"/>
          </pc:sldLayoutMkLst>
          <pc:spChg chg="del">
            <ac:chgData name="Poy Chang" userId="eb877ef9188e2d2c" providerId="LiveId" clId="{E92284F8-08E5-4A39-9FF3-AA1FA3059573}" dt="2021-11-17T21:32:37.574" v="326" actId="478"/>
            <ac:spMkLst>
              <pc:docMk/>
              <pc:sldMasterMk cId="2691677774" sldId="2147483688"/>
              <pc:sldLayoutMk cId="3856944363" sldId="2147483702"/>
              <ac:spMk id="16" creationId="{41E474C6-B188-4516-84EA-B60A05C54E45}"/>
            </ac:spMkLst>
          </pc:spChg>
          <pc:spChg chg="del">
            <ac:chgData name="Poy Chang" userId="eb877ef9188e2d2c" providerId="LiveId" clId="{E92284F8-08E5-4A39-9FF3-AA1FA3059573}" dt="2021-11-17T21:32:37.574" v="326" actId="478"/>
            <ac:spMkLst>
              <pc:docMk/>
              <pc:sldMasterMk cId="2691677774" sldId="2147483688"/>
              <pc:sldLayoutMk cId="3856944363" sldId="2147483702"/>
              <ac:spMk id="36" creationId="{34966D62-C612-4C20-A930-12FA230CF882}"/>
            </ac:spMkLst>
          </pc:spChg>
          <pc:spChg chg="mod">
            <ac:chgData name="Poy Chang" userId="eb877ef9188e2d2c" providerId="LiveId" clId="{E92284F8-08E5-4A39-9FF3-AA1FA3059573}" dt="2021-11-17T21:16:16.423" v="26"/>
            <ac:spMkLst>
              <pc:docMk/>
              <pc:sldMasterMk cId="2691677774" sldId="2147483688"/>
              <pc:sldLayoutMk cId="3856944363" sldId="2147483702"/>
              <ac:spMk id="40" creationId="{0545252F-2BA1-46D0-9A8E-1282B41CC899}"/>
            </ac:spMkLst>
          </pc:spChg>
          <pc:spChg chg="mod">
            <ac:chgData name="Poy Chang" userId="eb877ef9188e2d2c" providerId="LiveId" clId="{E92284F8-08E5-4A39-9FF3-AA1FA3059573}" dt="2021-11-17T21:16:16.423" v="26"/>
            <ac:spMkLst>
              <pc:docMk/>
              <pc:sldMasterMk cId="2691677774" sldId="2147483688"/>
              <pc:sldLayoutMk cId="3856944363" sldId="2147483702"/>
              <ac:spMk id="47" creationId="{6B951F39-2B9D-46AA-B52D-02F154DB1799}"/>
            </ac:spMkLst>
          </pc:spChg>
          <pc:spChg chg="mod">
            <ac:chgData name="Poy Chang" userId="eb877ef9188e2d2c" providerId="LiveId" clId="{E92284F8-08E5-4A39-9FF3-AA1FA3059573}" dt="2021-11-17T21:16:16.423" v="26"/>
            <ac:spMkLst>
              <pc:docMk/>
              <pc:sldMasterMk cId="2691677774" sldId="2147483688"/>
              <pc:sldLayoutMk cId="3856944363" sldId="2147483702"/>
              <ac:spMk id="50" creationId="{40C2AFD0-1587-49CB-88AD-5B837BC1AC0F}"/>
            </ac:spMkLst>
          </pc:spChg>
          <pc:spChg chg="mod">
            <ac:chgData name="Poy Chang" userId="eb877ef9188e2d2c" providerId="LiveId" clId="{E92284F8-08E5-4A39-9FF3-AA1FA3059573}" dt="2021-11-17T21:16:16.423" v="26"/>
            <ac:spMkLst>
              <pc:docMk/>
              <pc:sldMasterMk cId="2691677774" sldId="2147483688"/>
              <pc:sldLayoutMk cId="3856944363" sldId="2147483702"/>
              <ac:spMk id="51" creationId="{5E1D7D45-8B63-47B5-834D-BE7BD7078EDF}"/>
            </ac:spMkLst>
          </pc:spChg>
          <pc:spChg chg="mod">
            <ac:chgData name="Poy Chang" userId="eb877ef9188e2d2c" providerId="LiveId" clId="{E92284F8-08E5-4A39-9FF3-AA1FA3059573}" dt="2021-11-17T21:16:16.423" v="26"/>
            <ac:spMkLst>
              <pc:docMk/>
              <pc:sldMasterMk cId="2691677774" sldId="2147483688"/>
              <pc:sldLayoutMk cId="3856944363" sldId="2147483702"/>
              <ac:spMk id="53" creationId="{4D42542C-CE6C-48C6-AC6B-9FB7C07BDF22}"/>
            </ac:spMkLst>
          </pc:spChg>
          <pc:spChg chg="add del mod">
            <ac:chgData name="Poy Chang" userId="eb877ef9188e2d2c" providerId="LiveId" clId="{E92284F8-08E5-4A39-9FF3-AA1FA3059573}" dt="2021-11-17T21:33:03.428" v="330" actId="478"/>
            <ac:spMkLst>
              <pc:docMk/>
              <pc:sldMasterMk cId="2691677774" sldId="2147483688"/>
              <pc:sldLayoutMk cId="3856944363" sldId="2147483702"/>
              <ac:spMk id="55" creationId="{C886666D-886F-4B2C-933C-77858D42B454}"/>
            </ac:spMkLst>
          </pc:spChg>
          <pc:spChg chg="mod">
            <ac:chgData name="Poy Chang" userId="eb877ef9188e2d2c" providerId="LiveId" clId="{E92284F8-08E5-4A39-9FF3-AA1FA3059573}" dt="2021-11-17T21:32:37.975" v="327"/>
            <ac:spMkLst>
              <pc:docMk/>
              <pc:sldMasterMk cId="2691677774" sldId="2147483688"/>
              <pc:sldLayoutMk cId="3856944363" sldId="2147483702"/>
              <ac:spMk id="57" creationId="{3224CD57-FDA5-43CF-938B-0076817C6C5A}"/>
            </ac:spMkLst>
          </pc:spChg>
          <pc:spChg chg="mod">
            <ac:chgData name="Poy Chang" userId="eb877ef9188e2d2c" providerId="LiveId" clId="{E92284F8-08E5-4A39-9FF3-AA1FA3059573}" dt="2021-11-17T21:32:37.975" v="327"/>
            <ac:spMkLst>
              <pc:docMk/>
              <pc:sldMasterMk cId="2691677774" sldId="2147483688"/>
              <pc:sldLayoutMk cId="3856944363" sldId="2147483702"/>
              <ac:spMk id="61" creationId="{7E25A5A0-FB05-4094-84E9-7DC606892605}"/>
            </ac:spMkLst>
          </pc:spChg>
          <pc:spChg chg="mod">
            <ac:chgData name="Poy Chang" userId="eb877ef9188e2d2c" providerId="LiveId" clId="{E92284F8-08E5-4A39-9FF3-AA1FA3059573}" dt="2021-11-17T21:32:37.975" v="327"/>
            <ac:spMkLst>
              <pc:docMk/>
              <pc:sldMasterMk cId="2691677774" sldId="2147483688"/>
              <pc:sldLayoutMk cId="3856944363" sldId="2147483702"/>
              <ac:spMk id="64" creationId="{FE455F36-5077-45F2-ABB3-3D7D7DB3C0B8}"/>
            </ac:spMkLst>
          </pc:spChg>
          <pc:spChg chg="mod">
            <ac:chgData name="Poy Chang" userId="eb877ef9188e2d2c" providerId="LiveId" clId="{E92284F8-08E5-4A39-9FF3-AA1FA3059573}" dt="2021-11-17T21:32:37.975" v="327"/>
            <ac:spMkLst>
              <pc:docMk/>
              <pc:sldMasterMk cId="2691677774" sldId="2147483688"/>
              <pc:sldLayoutMk cId="3856944363" sldId="2147483702"/>
              <ac:spMk id="67" creationId="{77A6D997-D71D-4818-BD22-98383FACECF8}"/>
            </ac:spMkLst>
          </pc:spChg>
          <pc:spChg chg="mod">
            <ac:chgData name="Poy Chang" userId="eb877ef9188e2d2c" providerId="LiveId" clId="{E92284F8-08E5-4A39-9FF3-AA1FA3059573}" dt="2021-11-17T21:32:37.975" v="327"/>
            <ac:spMkLst>
              <pc:docMk/>
              <pc:sldMasterMk cId="2691677774" sldId="2147483688"/>
              <pc:sldLayoutMk cId="3856944363" sldId="2147483702"/>
              <ac:spMk id="70" creationId="{129F871B-6CAC-4308-BF51-97AE908DD2C5}"/>
            </ac:spMkLst>
          </pc:spChg>
          <pc:spChg chg="mod">
            <ac:chgData name="Poy Chang" userId="eb877ef9188e2d2c" providerId="LiveId" clId="{E92284F8-08E5-4A39-9FF3-AA1FA3059573}" dt="2021-11-17T21:32:37.975" v="327"/>
            <ac:spMkLst>
              <pc:docMk/>
              <pc:sldMasterMk cId="2691677774" sldId="2147483688"/>
              <pc:sldLayoutMk cId="3856944363" sldId="2147483702"/>
              <ac:spMk id="72" creationId="{F90506C6-EED0-4418-BC64-550A6FDF1354}"/>
            </ac:spMkLst>
          </pc:spChg>
          <pc:spChg chg="mod">
            <ac:chgData name="Poy Chang" userId="eb877ef9188e2d2c" providerId="LiveId" clId="{E92284F8-08E5-4A39-9FF3-AA1FA3059573}" dt="2021-11-17T21:32:37.975" v="327"/>
            <ac:spMkLst>
              <pc:docMk/>
              <pc:sldMasterMk cId="2691677774" sldId="2147483688"/>
              <pc:sldLayoutMk cId="3856944363" sldId="2147483702"/>
              <ac:spMk id="76" creationId="{4098627C-8B00-41EA-8E18-BA5EE33EB50B}"/>
            </ac:spMkLst>
          </pc:spChg>
          <pc:spChg chg="mod">
            <ac:chgData name="Poy Chang" userId="eb877ef9188e2d2c" providerId="LiveId" clId="{E92284F8-08E5-4A39-9FF3-AA1FA3059573}" dt="2021-11-17T21:32:37.975" v="327"/>
            <ac:spMkLst>
              <pc:docMk/>
              <pc:sldMasterMk cId="2691677774" sldId="2147483688"/>
              <pc:sldLayoutMk cId="3856944363" sldId="2147483702"/>
              <ac:spMk id="79" creationId="{F4CE6705-C479-4873-9A20-B7614DB330D4}"/>
            </ac:spMkLst>
          </pc:spChg>
          <pc:spChg chg="add del mod">
            <ac:chgData name="Poy Chang" userId="eb877ef9188e2d2c" providerId="LiveId" clId="{E92284F8-08E5-4A39-9FF3-AA1FA3059573}" dt="2021-11-17T21:33:03.428" v="330" actId="478"/>
            <ac:spMkLst>
              <pc:docMk/>
              <pc:sldMasterMk cId="2691677774" sldId="2147483688"/>
              <pc:sldLayoutMk cId="3856944363" sldId="2147483702"/>
              <ac:spMk id="81" creationId="{689EA8C0-6256-49A6-B702-79707C747512}"/>
            </ac:spMkLst>
          </pc:spChg>
          <pc:spChg chg="mod">
            <ac:chgData name="Poy Chang" userId="eb877ef9188e2d2c" providerId="LiveId" clId="{E92284F8-08E5-4A39-9FF3-AA1FA3059573}" dt="2021-11-17T21:32:37.975" v="327"/>
            <ac:spMkLst>
              <pc:docMk/>
              <pc:sldMasterMk cId="2691677774" sldId="2147483688"/>
              <pc:sldLayoutMk cId="3856944363" sldId="2147483702"/>
              <ac:spMk id="86" creationId="{CCB25000-56BF-4C3A-8680-FA5FB838D91D}"/>
            </ac:spMkLst>
          </pc:spChg>
          <pc:spChg chg="mod">
            <ac:chgData name="Poy Chang" userId="eb877ef9188e2d2c" providerId="LiveId" clId="{E92284F8-08E5-4A39-9FF3-AA1FA3059573}" dt="2021-11-17T21:32:37.975" v="327"/>
            <ac:spMkLst>
              <pc:docMk/>
              <pc:sldMasterMk cId="2691677774" sldId="2147483688"/>
              <pc:sldLayoutMk cId="3856944363" sldId="2147483702"/>
              <ac:spMk id="87" creationId="{271388E8-DDF3-4897-B141-4F64C655AA95}"/>
            </ac:spMkLst>
          </pc:spChg>
          <pc:spChg chg="mod">
            <ac:chgData name="Poy Chang" userId="eb877ef9188e2d2c" providerId="LiveId" clId="{E92284F8-08E5-4A39-9FF3-AA1FA3059573}" dt="2021-11-17T21:32:37.975" v="327"/>
            <ac:spMkLst>
              <pc:docMk/>
              <pc:sldMasterMk cId="2691677774" sldId="2147483688"/>
              <pc:sldLayoutMk cId="3856944363" sldId="2147483702"/>
              <ac:spMk id="88" creationId="{77CE7494-0C4A-49EC-B7F0-E404E97D8A3C}"/>
            </ac:spMkLst>
          </pc:spChg>
          <pc:spChg chg="mod">
            <ac:chgData name="Poy Chang" userId="eb877ef9188e2d2c" providerId="LiveId" clId="{E92284F8-08E5-4A39-9FF3-AA1FA3059573}" dt="2021-11-17T21:32:37.975" v="327"/>
            <ac:spMkLst>
              <pc:docMk/>
              <pc:sldMasterMk cId="2691677774" sldId="2147483688"/>
              <pc:sldLayoutMk cId="3856944363" sldId="2147483702"/>
              <ac:spMk id="89" creationId="{36C69B31-44ED-46F9-B707-B23C5A1AE6D6}"/>
            </ac:spMkLst>
          </pc:spChg>
          <pc:spChg chg="mod">
            <ac:chgData name="Poy Chang" userId="eb877ef9188e2d2c" providerId="LiveId" clId="{E92284F8-08E5-4A39-9FF3-AA1FA3059573}" dt="2021-11-17T21:32:37.975" v="327"/>
            <ac:spMkLst>
              <pc:docMk/>
              <pc:sldMasterMk cId="2691677774" sldId="2147483688"/>
              <pc:sldLayoutMk cId="3856944363" sldId="2147483702"/>
              <ac:spMk id="90" creationId="{EF8C04D7-24F5-449B-A2C6-2F8912C716B7}"/>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92" creationId="{FCC84B28-7915-4D45-A86B-B4B98E36A1C9}"/>
            </ac:spMkLst>
          </pc:spChg>
          <pc:spChg chg="mod">
            <ac:chgData name="Poy Chang" userId="eb877ef9188e2d2c" providerId="LiveId" clId="{E92284F8-08E5-4A39-9FF3-AA1FA3059573}" dt="2021-11-17T21:33:12.014" v="331"/>
            <ac:spMkLst>
              <pc:docMk/>
              <pc:sldMasterMk cId="2691677774" sldId="2147483688"/>
              <pc:sldLayoutMk cId="3856944363" sldId="2147483702"/>
              <ac:spMk id="94" creationId="{0F5888D5-ECDF-4074-BD2F-CE98AC6ECBA1}"/>
            </ac:spMkLst>
          </pc:spChg>
          <pc:spChg chg="mod">
            <ac:chgData name="Poy Chang" userId="eb877ef9188e2d2c" providerId="LiveId" clId="{E92284F8-08E5-4A39-9FF3-AA1FA3059573}" dt="2021-11-17T21:33:12.014" v="331"/>
            <ac:spMkLst>
              <pc:docMk/>
              <pc:sldMasterMk cId="2691677774" sldId="2147483688"/>
              <pc:sldLayoutMk cId="3856944363" sldId="2147483702"/>
              <ac:spMk id="98" creationId="{A0A11F4C-DD85-4B80-AB36-5920080A830D}"/>
            </ac:spMkLst>
          </pc:spChg>
          <pc:spChg chg="mod">
            <ac:chgData name="Poy Chang" userId="eb877ef9188e2d2c" providerId="LiveId" clId="{E92284F8-08E5-4A39-9FF3-AA1FA3059573}" dt="2021-11-17T21:33:12.014" v="331"/>
            <ac:spMkLst>
              <pc:docMk/>
              <pc:sldMasterMk cId="2691677774" sldId="2147483688"/>
              <pc:sldLayoutMk cId="3856944363" sldId="2147483702"/>
              <ac:spMk id="101" creationId="{7087627D-9830-4B34-88C4-5C3E0E4102BF}"/>
            </ac:spMkLst>
          </pc:spChg>
          <pc:spChg chg="mod">
            <ac:chgData name="Poy Chang" userId="eb877ef9188e2d2c" providerId="LiveId" clId="{E92284F8-08E5-4A39-9FF3-AA1FA3059573}" dt="2021-11-17T21:33:12.014" v="331"/>
            <ac:spMkLst>
              <pc:docMk/>
              <pc:sldMasterMk cId="2691677774" sldId="2147483688"/>
              <pc:sldLayoutMk cId="3856944363" sldId="2147483702"/>
              <ac:spMk id="104" creationId="{B536CBE6-30EE-455F-9059-D958A65809E8}"/>
            </ac:spMkLst>
          </pc:spChg>
          <pc:spChg chg="mod">
            <ac:chgData name="Poy Chang" userId="eb877ef9188e2d2c" providerId="LiveId" clId="{E92284F8-08E5-4A39-9FF3-AA1FA3059573}" dt="2021-11-17T21:33:12.014" v="331"/>
            <ac:spMkLst>
              <pc:docMk/>
              <pc:sldMasterMk cId="2691677774" sldId="2147483688"/>
              <pc:sldLayoutMk cId="3856944363" sldId="2147483702"/>
              <ac:spMk id="107" creationId="{7AFBF9B0-3502-4257-9784-9AD5ED3E6F7C}"/>
            </ac:spMkLst>
          </pc:spChg>
          <pc:spChg chg="mod">
            <ac:chgData name="Poy Chang" userId="eb877ef9188e2d2c" providerId="LiveId" clId="{E92284F8-08E5-4A39-9FF3-AA1FA3059573}" dt="2021-11-17T21:33:12.014" v="331"/>
            <ac:spMkLst>
              <pc:docMk/>
              <pc:sldMasterMk cId="2691677774" sldId="2147483688"/>
              <pc:sldLayoutMk cId="3856944363" sldId="2147483702"/>
              <ac:spMk id="109" creationId="{913FE366-496F-4059-BA42-5F581A140D4B}"/>
            </ac:spMkLst>
          </pc:spChg>
          <pc:spChg chg="mod">
            <ac:chgData name="Poy Chang" userId="eb877ef9188e2d2c" providerId="LiveId" clId="{E92284F8-08E5-4A39-9FF3-AA1FA3059573}" dt="2021-11-17T21:33:12.014" v="331"/>
            <ac:spMkLst>
              <pc:docMk/>
              <pc:sldMasterMk cId="2691677774" sldId="2147483688"/>
              <pc:sldLayoutMk cId="3856944363" sldId="2147483702"/>
              <ac:spMk id="113" creationId="{E2C54E60-113F-49B6-B785-CC2B08A63BE5}"/>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15" creationId="{732A1FD6-03A7-48FE-B13C-C2356D654BBC}"/>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18" creationId="{0DF7675B-4BB3-4118-8F8A-63A4DD80AA6E}"/>
            </ac:spMkLst>
          </pc:spChg>
          <pc:spChg chg="mod">
            <ac:chgData name="Poy Chang" userId="eb877ef9188e2d2c" providerId="LiveId" clId="{E92284F8-08E5-4A39-9FF3-AA1FA3059573}" dt="2021-11-17T21:33:12.014" v="331"/>
            <ac:spMkLst>
              <pc:docMk/>
              <pc:sldMasterMk cId="2691677774" sldId="2147483688"/>
              <pc:sldLayoutMk cId="3856944363" sldId="2147483702"/>
              <ac:spMk id="120" creationId="{FA30D983-88E1-424F-9CE1-5EB47F9ADF95}"/>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22" creationId="{D3A4F922-8C72-4C68-8DA9-A449AF6A9039}"/>
            </ac:spMkLst>
          </pc:spChg>
          <pc:spChg chg="mod">
            <ac:chgData name="Poy Chang" userId="eb877ef9188e2d2c" providerId="LiveId" clId="{E92284F8-08E5-4A39-9FF3-AA1FA3059573}" dt="2021-11-17T21:33:12.014" v="331"/>
            <ac:spMkLst>
              <pc:docMk/>
              <pc:sldMasterMk cId="2691677774" sldId="2147483688"/>
              <pc:sldLayoutMk cId="3856944363" sldId="2147483702"/>
              <ac:spMk id="124" creationId="{8770553E-1EED-4C9F-B826-9333F3E620E6}"/>
            </ac:spMkLst>
          </pc:spChg>
          <pc:spChg chg="mod">
            <ac:chgData name="Poy Chang" userId="eb877ef9188e2d2c" providerId="LiveId" clId="{E92284F8-08E5-4A39-9FF3-AA1FA3059573}" dt="2021-11-17T21:33:12.014" v="331"/>
            <ac:spMkLst>
              <pc:docMk/>
              <pc:sldMasterMk cId="2691677774" sldId="2147483688"/>
              <pc:sldLayoutMk cId="3856944363" sldId="2147483702"/>
              <ac:spMk id="125" creationId="{5B83CAD0-7867-4D63-9693-CA3C28A9E4CF}"/>
            </ac:spMkLst>
          </pc:spChg>
          <pc:spChg chg="mod">
            <ac:chgData name="Poy Chang" userId="eb877ef9188e2d2c" providerId="LiveId" clId="{E92284F8-08E5-4A39-9FF3-AA1FA3059573}" dt="2021-11-17T21:33:12.014" v="331"/>
            <ac:spMkLst>
              <pc:docMk/>
              <pc:sldMasterMk cId="2691677774" sldId="2147483688"/>
              <pc:sldLayoutMk cId="3856944363" sldId="2147483702"/>
              <ac:spMk id="128" creationId="{E25255EC-03C4-4E0B-AB83-85A131BEE39B}"/>
            </ac:spMkLst>
          </pc:spChg>
          <pc:spChg chg="mod">
            <ac:chgData name="Poy Chang" userId="eb877ef9188e2d2c" providerId="LiveId" clId="{E92284F8-08E5-4A39-9FF3-AA1FA3059573}" dt="2021-11-17T21:33:12.014" v="331"/>
            <ac:spMkLst>
              <pc:docMk/>
              <pc:sldMasterMk cId="2691677774" sldId="2147483688"/>
              <pc:sldLayoutMk cId="3856944363" sldId="2147483702"/>
              <ac:spMk id="129" creationId="{E420EF1E-3233-411F-AD03-C9396773A983}"/>
            </ac:spMkLst>
          </pc:spChg>
          <pc:spChg chg="add mod">
            <ac:chgData name="Poy Chang" userId="eb877ef9188e2d2c" providerId="LiveId" clId="{E92284F8-08E5-4A39-9FF3-AA1FA3059573}" dt="2021-11-17T21:33:12.014" v="331"/>
            <ac:spMkLst>
              <pc:docMk/>
              <pc:sldMasterMk cId="2691677774" sldId="2147483688"/>
              <pc:sldLayoutMk cId="3856944363" sldId="2147483702"/>
              <ac:spMk id="133" creationId="{28143BE2-C5E7-4570-9901-6161B545D2BB}"/>
            </ac:spMkLst>
          </pc:spChg>
          <pc:grpChg chg="del">
            <ac:chgData name="Poy Chang" userId="eb877ef9188e2d2c" providerId="LiveId" clId="{E92284F8-08E5-4A39-9FF3-AA1FA3059573}" dt="2021-11-17T21:32:37.574" v="326" actId="478"/>
            <ac:grpSpMkLst>
              <pc:docMk/>
              <pc:sldMasterMk cId="2691677774" sldId="2147483688"/>
              <pc:sldLayoutMk cId="3856944363" sldId="2147483702"/>
              <ac:grpSpMk id="3" creationId="{F7CD41EE-E89C-408A-8FD4-77D1D388BF60}"/>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12" creationId="{5FF692A5-FB29-4020-8F10-9CF15EE7C124}"/>
            </ac:grpSpMkLst>
          </pc:grpChg>
          <pc:grpChg chg="add del mod">
            <ac:chgData name="Poy Chang" userId="eb877ef9188e2d2c" providerId="LiveId" clId="{E92284F8-08E5-4A39-9FF3-AA1FA3059573}" dt="2021-11-17T21:32:37.574" v="326" actId="478"/>
            <ac:grpSpMkLst>
              <pc:docMk/>
              <pc:sldMasterMk cId="2691677774" sldId="2147483688"/>
              <pc:sldLayoutMk cId="3856944363" sldId="2147483702"/>
              <ac:grpSpMk id="30" creationId="{18FC56C0-6856-4648-B28C-9CB697BDC6E7}"/>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35" creationId="{E81A9988-4FCB-4A68-ACD3-8C53087329ED}"/>
            </ac:grpSpMkLst>
          </pc:grpChg>
          <pc:grpChg chg="mod">
            <ac:chgData name="Poy Chang" userId="eb877ef9188e2d2c" providerId="LiveId" clId="{E92284F8-08E5-4A39-9FF3-AA1FA3059573}" dt="2021-11-17T21:16:16.423" v="26"/>
            <ac:grpSpMkLst>
              <pc:docMk/>
              <pc:sldMasterMk cId="2691677774" sldId="2147483688"/>
              <pc:sldLayoutMk cId="3856944363" sldId="2147483702"/>
              <ac:grpSpMk id="37" creationId="{7BF4C505-65C8-4399-ABEA-EBC158751992}"/>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3" creationId="{16B2E02C-F549-4B7D-8A48-172538B90E39}"/>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4" creationId="{7C9EEB2A-CBEE-4863-A540-F2914B395412}"/>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6" creationId="{CD682E90-670D-472D-BA99-204DFB47F89F}"/>
            </ac:grpSpMkLst>
          </pc:grpChg>
          <pc:grpChg chg="del">
            <ac:chgData name="Poy Chang" userId="eb877ef9188e2d2c" providerId="LiveId" clId="{E92284F8-08E5-4A39-9FF3-AA1FA3059573}" dt="2021-11-17T21:32:37.574" v="326" actId="478"/>
            <ac:grpSpMkLst>
              <pc:docMk/>
              <pc:sldMasterMk cId="2691677774" sldId="2147483688"/>
              <pc:sldLayoutMk cId="3856944363" sldId="2147483702"/>
              <ac:grpSpMk id="49" creationId="{471ED85C-B2AB-405B-90E8-9C79BD1D33D1}"/>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56" creationId="{E3FE995D-B853-40DF-8C9D-EB0829F697B7}"/>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0" creationId="{501463DC-4361-4C79-8A61-92125F933D8D}"/>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3" creationId="{D2B0B3F3-548B-4266-97AC-BD1900CA61A3}"/>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6" creationId="{EFB09F38-DAE7-4BEB-ACF1-4308D52CF64A}"/>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69" creationId="{2774907E-993D-48F5-8BA9-097E4D98D13D}"/>
            </ac:grpSpMkLst>
          </pc:grpChg>
          <pc:grpChg chg="mod">
            <ac:chgData name="Poy Chang" userId="eb877ef9188e2d2c" providerId="LiveId" clId="{E92284F8-08E5-4A39-9FF3-AA1FA3059573}" dt="2021-11-17T21:32:37.975" v="327"/>
            <ac:grpSpMkLst>
              <pc:docMk/>
              <pc:sldMasterMk cId="2691677774" sldId="2147483688"/>
              <pc:sldLayoutMk cId="3856944363" sldId="2147483702"/>
              <ac:grpSpMk id="71" creationId="{6CF429E8-93F4-433F-A773-AAAC8B695033}"/>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75" creationId="{5EA5F4F9-13DB-489E-9B6B-D5E9EED8FD94}"/>
            </ac:grpSpMkLst>
          </pc:grpChg>
          <pc:grpChg chg="add del mod">
            <ac:chgData name="Poy Chang" userId="eb877ef9188e2d2c" providerId="LiveId" clId="{E92284F8-08E5-4A39-9FF3-AA1FA3059573}" dt="2021-11-17T21:33:03.428" v="330" actId="478"/>
            <ac:grpSpMkLst>
              <pc:docMk/>
              <pc:sldMasterMk cId="2691677774" sldId="2147483688"/>
              <pc:sldLayoutMk cId="3856944363" sldId="2147483702"/>
              <ac:grpSpMk id="78" creationId="{8F704DDB-F244-481D-8D24-805B36AE263E}"/>
            </ac:grpSpMkLst>
          </pc:grpChg>
          <pc:grpChg chg="add del mod">
            <ac:chgData name="Poy Chang" userId="eb877ef9188e2d2c" providerId="LiveId" clId="{E92284F8-08E5-4A39-9FF3-AA1FA3059573}" dt="2021-11-17T21:32:58.778" v="329" actId="478"/>
            <ac:grpSpMkLst>
              <pc:docMk/>
              <pc:sldMasterMk cId="2691677774" sldId="2147483688"/>
              <pc:sldLayoutMk cId="3856944363" sldId="2147483702"/>
              <ac:grpSpMk id="82" creationId="{D83FF25F-AF13-4EFC-86D1-9B6C59774B07}"/>
            </ac:grpSpMkLst>
          </pc:grpChg>
          <pc:grpChg chg="mod">
            <ac:chgData name="Poy Chang" userId="eb877ef9188e2d2c" providerId="LiveId" clId="{E92284F8-08E5-4A39-9FF3-AA1FA3059573}" dt="2021-11-17T21:32:37.975" v="327"/>
            <ac:grpSpMkLst>
              <pc:docMk/>
              <pc:sldMasterMk cId="2691677774" sldId="2147483688"/>
              <pc:sldLayoutMk cId="3856944363" sldId="2147483702"/>
              <ac:grpSpMk id="84" creationId="{874D2828-B450-4C7E-B703-75540FA7CF43}"/>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93" creationId="{A46BD3BE-64EC-4999-B9A9-7F6740C9D408}"/>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97" creationId="{0D7AFB16-0389-444B-8B40-75F8634B5C85}"/>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00" creationId="{E3DE18BD-75A4-4DE6-9083-F77166340DC0}"/>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03" creationId="{D452B9A9-AAE0-4F39-8AA4-1D5806AD93AB}"/>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06" creationId="{5B6D6DCD-1BFB-41E7-9965-568BA901459C}"/>
            </ac:grpSpMkLst>
          </pc:grpChg>
          <pc:grpChg chg="mod">
            <ac:chgData name="Poy Chang" userId="eb877ef9188e2d2c" providerId="LiveId" clId="{E92284F8-08E5-4A39-9FF3-AA1FA3059573}" dt="2021-11-17T21:33:12.014" v="331"/>
            <ac:grpSpMkLst>
              <pc:docMk/>
              <pc:sldMasterMk cId="2691677774" sldId="2147483688"/>
              <pc:sldLayoutMk cId="3856944363" sldId="2147483702"/>
              <ac:grpSpMk id="108" creationId="{C9FE7FFE-2D47-46A1-ADEB-025A427DCCF8}"/>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12" creationId="{C2B6E84E-7B8C-4081-8B44-1F8FF909423F}"/>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19" creationId="{B485C637-9C7B-424A-803B-55DEF2F90207}"/>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23" creationId="{E6014BC5-01B1-4CA7-83D4-34AFD78D8F5B}"/>
            </ac:grpSpMkLst>
          </pc:grpChg>
          <pc:grpChg chg="add mod">
            <ac:chgData name="Poy Chang" userId="eb877ef9188e2d2c" providerId="LiveId" clId="{E92284F8-08E5-4A39-9FF3-AA1FA3059573}" dt="2021-11-17T21:33:12.014" v="331"/>
            <ac:grpSpMkLst>
              <pc:docMk/>
              <pc:sldMasterMk cId="2691677774" sldId="2147483688"/>
              <pc:sldLayoutMk cId="3856944363" sldId="2147483702"/>
              <ac:grpSpMk id="127" creationId="{B8B91E5C-D9E9-4806-932C-8129C805944D}"/>
            </ac:grpSpMkLst>
          </pc:grpChg>
          <pc:picChg chg="del">
            <ac:chgData name="Poy Chang" userId="eb877ef9188e2d2c" providerId="LiveId" clId="{E92284F8-08E5-4A39-9FF3-AA1FA3059573}" dt="2021-11-17T21:32:37.574" v="326" actId="478"/>
            <ac:picMkLst>
              <pc:docMk/>
              <pc:sldMasterMk cId="2691677774" sldId="2147483688"/>
              <pc:sldLayoutMk cId="3856944363" sldId="2147483702"/>
              <ac:picMk id="6" creationId="{678F28BA-6406-40BB-A319-04AC6E074694}"/>
            </ac:picMkLst>
          </pc:picChg>
          <pc:picChg chg="del">
            <ac:chgData name="Poy Chang" userId="eb877ef9188e2d2c" providerId="LiveId" clId="{E92284F8-08E5-4A39-9FF3-AA1FA3059573}" dt="2021-11-17T21:32:37.574" v="326" actId="478"/>
            <ac:picMkLst>
              <pc:docMk/>
              <pc:sldMasterMk cId="2691677774" sldId="2147483688"/>
              <pc:sldLayoutMk cId="3856944363" sldId="2147483702"/>
              <ac:picMk id="14" creationId="{3ADD1F09-2311-4C64-B9B0-C3EBFABA6341}"/>
            </ac:picMkLst>
          </pc:picChg>
          <pc:picChg chg="mod">
            <ac:chgData name="Poy Chang" userId="eb877ef9188e2d2c" providerId="LiveId" clId="{E92284F8-08E5-4A39-9FF3-AA1FA3059573}" dt="2021-11-17T21:16:16.423" v="26"/>
            <ac:picMkLst>
              <pc:docMk/>
              <pc:sldMasterMk cId="2691677774" sldId="2147483688"/>
              <pc:sldLayoutMk cId="3856944363" sldId="2147483702"/>
              <ac:picMk id="31" creationId="{9FD08307-647C-468C-B6F8-115B1518DE3F}"/>
            </ac:picMkLst>
          </pc:picChg>
          <pc:picChg chg="mod">
            <ac:chgData name="Poy Chang" userId="eb877ef9188e2d2c" providerId="LiveId" clId="{E92284F8-08E5-4A39-9FF3-AA1FA3059573}" dt="2021-11-17T21:16:16.423" v="26"/>
            <ac:picMkLst>
              <pc:docMk/>
              <pc:sldMasterMk cId="2691677774" sldId="2147483688"/>
              <pc:sldLayoutMk cId="3856944363" sldId="2147483702"/>
              <ac:picMk id="38" creationId="{306C5D68-9EDE-4066-913E-DA8F1411FBC4}"/>
            </ac:picMkLst>
          </pc:picChg>
          <pc:picChg chg="add del mod">
            <ac:chgData name="Poy Chang" userId="eb877ef9188e2d2c" providerId="LiveId" clId="{E92284F8-08E5-4A39-9FF3-AA1FA3059573}" dt="2021-11-17T21:32:54.617" v="328" actId="478"/>
            <ac:picMkLst>
              <pc:docMk/>
              <pc:sldMasterMk cId="2691677774" sldId="2147483688"/>
              <pc:sldLayoutMk cId="3856944363" sldId="2147483702"/>
              <ac:picMk id="54" creationId="{00776866-D63A-4DA8-B7AB-93A07C1691C5}"/>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58" creationId="{8DA8236B-EC76-4704-BAFE-A8D0B25D1FD6}"/>
            </ac:picMkLst>
          </pc:picChg>
          <pc:picChg chg="add del mod">
            <ac:chgData name="Poy Chang" userId="eb877ef9188e2d2c" providerId="LiveId" clId="{E92284F8-08E5-4A39-9FF3-AA1FA3059573}" dt="2021-11-17T21:33:03.428" v="330" actId="478"/>
            <ac:picMkLst>
              <pc:docMk/>
              <pc:sldMasterMk cId="2691677774" sldId="2147483688"/>
              <pc:sldLayoutMk cId="3856944363" sldId="2147483702"/>
              <ac:picMk id="59" creationId="{5315D018-05C7-497C-81A5-138959ED4F85}"/>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62" creationId="{499C03DA-3E77-48EB-9CB4-E175D6789567}"/>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65" creationId="{E18F84B5-315A-47C0-811D-7E47589B40A1}"/>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68" creationId="{E93E3D9C-2B0C-45EB-B714-DDF5D15FAAEC}"/>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73" creationId="{E5810CC3-6541-4BA6-930E-6B6B0740AD17}"/>
            </ac:picMkLst>
          </pc:picChg>
          <pc:picChg chg="add del mod">
            <ac:chgData name="Poy Chang" userId="eb877ef9188e2d2c" providerId="LiveId" clId="{E92284F8-08E5-4A39-9FF3-AA1FA3059573}" dt="2021-11-17T21:33:03.428" v="330" actId="478"/>
            <ac:picMkLst>
              <pc:docMk/>
              <pc:sldMasterMk cId="2691677774" sldId="2147483688"/>
              <pc:sldLayoutMk cId="3856944363" sldId="2147483702"/>
              <ac:picMk id="74" creationId="{795D4472-69B3-4219-8E5C-BA220A325F60}"/>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77" creationId="{FE02E544-3213-4398-88F6-E437C6B8D636}"/>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80" creationId="{47ED13E3-2C9A-46DC-B3A6-C42FFF0A381E}"/>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83" creationId="{6B037D2B-592D-4E2D-9DB6-0B67CEE9759D}"/>
            </ac:picMkLst>
          </pc:picChg>
          <pc:picChg chg="mod">
            <ac:chgData name="Poy Chang" userId="eb877ef9188e2d2c" providerId="LiveId" clId="{E92284F8-08E5-4A39-9FF3-AA1FA3059573}" dt="2021-11-17T21:32:37.975" v="327"/>
            <ac:picMkLst>
              <pc:docMk/>
              <pc:sldMasterMk cId="2691677774" sldId="2147483688"/>
              <pc:sldLayoutMk cId="3856944363" sldId="2147483702"/>
              <ac:picMk id="85" creationId="{4F93E6FC-2C77-4795-BC07-DF9FC51C0A9E}"/>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91" creationId="{66867581-41CD-429A-AEFC-FB36ED1F1CCD}"/>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95" creationId="{482F3F9C-3385-4CC0-972E-4BEC92FE768C}"/>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96" creationId="{4FEE9F66-7107-40A5-90D9-BE8DA355D899}"/>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99" creationId="{022834BE-3EEE-45E9-86AC-BA55C12A1982}"/>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02" creationId="{967FCC7F-366B-4EFB-A3B7-5D61F556B012}"/>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05" creationId="{756DC04B-9010-4F86-93C7-327B19581E3E}"/>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10" creationId="{F4EC3FAB-7C59-4349-88FB-3395198DD6F0}"/>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11" creationId="{D694561E-71BB-4BA4-8239-F611B14E380C}"/>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14" creationId="{97C9B254-77FF-4858-B53F-8CF36B4FD387}"/>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16" creationId="{82F43A12-B786-41F4-A838-7F620E373D93}"/>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17" creationId="{604AAC71-6BEA-4C24-B619-F1619BE4068F}"/>
            </ac:picMkLst>
          </pc:picChg>
          <pc:picChg chg="mod">
            <ac:chgData name="Poy Chang" userId="eb877ef9188e2d2c" providerId="LiveId" clId="{E92284F8-08E5-4A39-9FF3-AA1FA3059573}" dt="2021-11-17T21:33:12.014" v="331"/>
            <ac:picMkLst>
              <pc:docMk/>
              <pc:sldMasterMk cId="2691677774" sldId="2147483688"/>
              <pc:sldLayoutMk cId="3856944363" sldId="2147483702"/>
              <ac:picMk id="121" creationId="{4D378555-457B-459C-B03D-CB3145196DF4}"/>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26" creationId="{B89EC05A-9668-4653-9DFF-960408A72CE5}"/>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30" creationId="{7EA9783D-279A-43DF-A9F6-77C76409810B}"/>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31" creationId="{40E54144-FFE7-42B1-94F3-1501C69C2E69}"/>
            </ac:picMkLst>
          </pc:picChg>
          <pc:picChg chg="add mod">
            <ac:chgData name="Poy Chang" userId="eb877ef9188e2d2c" providerId="LiveId" clId="{E92284F8-08E5-4A39-9FF3-AA1FA3059573}" dt="2021-11-17T21:33:12.014" v="331"/>
            <ac:picMkLst>
              <pc:docMk/>
              <pc:sldMasterMk cId="2691677774" sldId="2147483688"/>
              <pc:sldLayoutMk cId="3856944363" sldId="2147483702"/>
              <ac:picMk id="132" creationId="{E36C42E6-7516-4298-82AB-D738DB7142E6}"/>
            </ac:picMkLst>
          </pc:picChg>
          <pc:picChg chg="del">
            <ac:chgData name="Poy Chang" userId="eb877ef9188e2d2c" providerId="LiveId" clId="{E92284F8-08E5-4A39-9FF3-AA1FA3059573}" dt="2021-11-17T21:32:37.574" v="326" actId="478"/>
            <ac:picMkLst>
              <pc:docMk/>
              <pc:sldMasterMk cId="2691677774" sldId="2147483688"/>
              <pc:sldLayoutMk cId="3856944363" sldId="2147483702"/>
              <ac:picMk id="1026" creationId="{9285E96D-CDA3-42FF-88AB-3D1ED2B606B2}"/>
            </ac:picMkLst>
          </pc:picChg>
        </pc:sldLayoutChg>
        <pc:sldLayoutChg chg="modSp mod">
          <pc:chgData name="Poy Chang" userId="eb877ef9188e2d2c" providerId="LiveId" clId="{E92284F8-08E5-4A39-9FF3-AA1FA3059573}" dt="2021-11-17T21:33:30.934" v="334" actId="1076"/>
          <pc:sldLayoutMkLst>
            <pc:docMk/>
            <pc:sldMasterMk cId="2691677774" sldId="2147483688"/>
            <pc:sldLayoutMk cId="2011217585" sldId="2147483703"/>
          </pc:sldLayoutMkLst>
          <pc:picChg chg="mod">
            <ac:chgData name="Poy Chang" userId="eb877ef9188e2d2c" providerId="LiveId" clId="{E92284F8-08E5-4A39-9FF3-AA1FA3059573}" dt="2021-11-17T21:33:30.934" v="334" actId="1076"/>
            <ac:picMkLst>
              <pc:docMk/>
              <pc:sldMasterMk cId="2691677774" sldId="2147483688"/>
              <pc:sldLayoutMk cId="2011217585" sldId="2147483703"/>
              <ac:picMk id="11" creationId="{9002E863-DE57-43E6-B32A-9316295E4E13}"/>
            </ac:picMkLst>
          </pc:picChg>
        </pc:sldLayoutChg>
        <pc:sldLayoutChg chg="addSp delSp modSp del mod">
          <pc:chgData name="Poy Chang" userId="eb877ef9188e2d2c" providerId="LiveId" clId="{E92284F8-08E5-4A39-9FF3-AA1FA3059573}" dt="2021-11-17T21:33:15.483" v="332" actId="2696"/>
          <pc:sldLayoutMkLst>
            <pc:docMk/>
            <pc:sldMasterMk cId="2691677774" sldId="2147483688"/>
            <pc:sldLayoutMk cId="1339243869" sldId="2147483704"/>
          </pc:sldLayoutMkLst>
          <pc:spChg chg="mod">
            <ac:chgData name="Poy Chang" userId="eb877ef9188e2d2c" providerId="LiveId" clId="{E92284F8-08E5-4A39-9FF3-AA1FA3059573}" dt="2021-11-17T21:21:42.142" v="31" actId="14826"/>
            <ac:spMkLst>
              <pc:docMk/>
              <pc:sldMasterMk cId="2691677774" sldId="2147483688"/>
              <pc:sldLayoutMk cId="1339243869" sldId="2147483704"/>
              <ac:spMk id="11" creationId="{32E64252-ADA3-4DBC-8B3E-09834DF1FBD5}"/>
            </ac:spMkLst>
          </pc:spChg>
          <pc:spChg chg="mod">
            <ac:chgData name="Poy Chang" userId="eb877ef9188e2d2c" providerId="LiveId" clId="{E92284F8-08E5-4A39-9FF3-AA1FA3059573}" dt="2021-11-17T21:23:19.671" v="62" actId="14826"/>
            <ac:spMkLst>
              <pc:docMk/>
              <pc:sldMasterMk cId="2691677774" sldId="2147483688"/>
              <pc:sldLayoutMk cId="1339243869" sldId="2147483704"/>
              <ac:spMk id="34" creationId="{B3F251D4-5800-4E4D-9811-16FB1567CCFA}"/>
            </ac:spMkLst>
          </pc:spChg>
          <pc:spChg chg="mod">
            <ac:chgData name="Poy Chang" userId="eb877ef9188e2d2c" providerId="LiveId" clId="{E92284F8-08E5-4A39-9FF3-AA1FA3059573}" dt="2021-11-17T21:24:34.937" v="99" actId="1076"/>
            <ac:spMkLst>
              <pc:docMk/>
              <pc:sldMasterMk cId="2691677774" sldId="2147483688"/>
              <pc:sldLayoutMk cId="1339243869" sldId="2147483704"/>
              <ac:spMk id="36" creationId="{34966D62-C612-4C20-A930-12FA230CF882}"/>
            </ac:spMkLst>
          </pc:spChg>
          <pc:spChg chg="mod">
            <ac:chgData name="Poy Chang" userId="eb877ef9188e2d2c" providerId="LiveId" clId="{E92284F8-08E5-4A39-9FF3-AA1FA3059573}" dt="2021-11-17T21:24:17.920" v="98" actId="207"/>
            <ac:spMkLst>
              <pc:docMk/>
              <pc:sldMasterMk cId="2691677774" sldId="2147483688"/>
              <pc:sldLayoutMk cId="1339243869" sldId="2147483704"/>
              <ac:spMk id="42" creationId="{2FF19965-FD48-45AD-B20F-54EF78E3DE15}"/>
            </ac:spMkLst>
          </pc:spChg>
          <pc:spChg chg="mod topLvl">
            <ac:chgData name="Poy Chang" userId="eb877ef9188e2d2c" providerId="LiveId" clId="{E92284F8-08E5-4A39-9FF3-AA1FA3059573}" dt="2021-11-17T21:28:16.548" v="182" actId="207"/>
            <ac:spMkLst>
              <pc:docMk/>
              <pc:sldMasterMk cId="2691677774" sldId="2147483688"/>
              <pc:sldLayoutMk cId="1339243869" sldId="2147483704"/>
              <ac:spMk id="58" creationId="{D6BB5146-1041-41CB-889D-AC1619E38926}"/>
            </ac:spMkLst>
          </pc:spChg>
          <pc:spChg chg="mod">
            <ac:chgData name="Poy Chang" userId="eb877ef9188e2d2c" providerId="LiveId" clId="{E92284F8-08E5-4A39-9FF3-AA1FA3059573}" dt="2021-11-17T21:28:33.197" v="183" actId="14826"/>
            <ac:spMkLst>
              <pc:docMk/>
              <pc:sldMasterMk cId="2691677774" sldId="2147483688"/>
              <pc:sldLayoutMk cId="1339243869" sldId="2147483704"/>
              <ac:spMk id="61" creationId="{14CF6675-D0A2-4329-8529-F2343726B2E2}"/>
            </ac:spMkLst>
          </pc:spChg>
          <pc:spChg chg="mod topLvl">
            <ac:chgData name="Poy Chang" userId="eb877ef9188e2d2c" providerId="LiveId" clId="{E92284F8-08E5-4A39-9FF3-AA1FA3059573}" dt="2021-11-17T21:29:12.149" v="234" actId="478"/>
            <ac:spMkLst>
              <pc:docMk/>
              <pc:sldMasterMk cId="2691677774" sldId="2147483688"/>
              <pc:sldLayoutMk cId="1339243869" sldId="2147483704"/>
              <ac:spMk id="64" creationId="{30498119-289D-4F58-840B-49AF9D75D1F1}"/>
            </ac:spMkLst>
          </pc:spChg>
          <pc:spChg chg="mod">
            <ac:chgData name="Poy Chang" userId="eb877ef9188e2d2c" providerId="LiveId" clId="{E92284F8-08E5-4A39-9FF3-AA1FA3059573}" dt="2021-11-17T21:26:08.589" v="112" actId="207"/>
            <ac:spMkLst>
              <pc:docMk/>
              <pc:sldMasterMk cId="2691677774" sldId="2147483688"/>
              <pc:sldLayoutMk cId="1339243869" sldId="2147483704"/>
              <ac:spMk id="67" creationId="{07B7D513-B02A-4267-971F-CA4BE578A920}"/>
            </ac:spMkLst>
          </pc:spChg>
          <pc:spChg chg="mod">
            <ac:chgData name="Poy Chang" userId="eb877ef9188e2d2c" providerId="LiveId" clId="{E92284F8-08E5-4A39-9FF3-AA1FA3059573}" dt="2021-11-17T21:26:08.589" v="112" actId="207"/>
            <ac:spMkLst>
              <pc:docMk/>
              <pc:sldMasterMk cId="2691677774" sldId="2147483688"/>
              <pc:sldLayoutMk cId="1339243869" sldId="2147483704"/>
              <ac:spMk id="69" creationId="{50FC7D6A-8F16-4DA5-801E-7D92B5E4D918}"/>
            </ac:spMkLst>
          </pc:spChg>
          <pc:spChg chg="mod">
            <ac:chgData name="Poy Chang" userId="eb877ef9188e2d2c" providerId="LiveId" clId="{E92284F8-08E5-4A39-9FF3-AA1FA3059573}" dt="2021-11-17T21:26:46.681" v="136" actId="571"/>
            <ac:spMkLst>
              <pc:docMk/>
              <pc:sldMasterMk cId="2691677774" sldId="2147483688"/>
              <pc:sldLayoutMk cId="1339243869" sldId="2147483704"/>
              <ac:spMk id="72" creationId="{4C4FDC6E-1D03-48C9-A168-3EB8211FB314}"/>
            </ac:spMkLst>
          </pc:spChg>
          <pc:spChg chg="mod">
            <ac:chgData name="Poy Chang" userId="eb877ef9188e2d2c" providerId="LiveId" clId="{E92284F8-08E5-4A39-9FF3-AA1FA3059573}" dt="2021-11-17T21:26:46.681" v="136" actId="571"/>
            <ac:spMkLst>
              <pc:docMk/>
              <pc:sldMasterMk cId="2691677774" sldId="2147483688"/>
              <pc:sldLayoutMk cId="1339243869" sldId="2147483704"/>
              <ac:spMk id="73" creationId="{57F30ACB-313B-403D-B916-808D0B222A1C}"/>
            </ac:spMkLst>
          </pc:spChg>
          <pc:spChg chg="add mod">
            <ac:chgData name="Poy Chang" userId="eb877ef9188e2d2c" providerId="LiveId" clId="{E92284F8-08E5-4A39-9FF3-AA1FA3059573}" dt="2021-11-17T21:31:59.793" v="325" actId="1038"/>
            <ac:spMkLst>
              <pc:docMk/>
              <pc:sldMasterMk cId="2691677774" sldId="2147483688"/>
              <pc:sldLayoutMk cId="1339243869" sldId="2147483704"/>
              <ac:spMk id="74" creationId="{E8CAD15C-FB95-4DB1-BA8A-86EFDBFC95E9}"/>
            </ac:spMkLst>
          </pc:spChg>
          <pc:grpChg chg="mod">
            <ac:chgData name="Poy Chang" userId="eb877ef9188e2d2c" providerId="LiveId" clId="{E92284F8-08E5-4A39-9FF3-AA1FA3059573}" dt="2021-11-17T21:24:34.937" v="99" actId="1076"/>
            <ac:grpSpMkLst>
              <pc:docMk/>
              <pc:sldMasterMk cId="2691677774" sldId="2147483688"/>
              <pc:sldLayoutMk cId="1339243869" sldId="2147483704"/>
              <ac:grpSpMk id="3" creationId="{F7CD41EE-E89C-408A-8FD4-77D1D388BF60}"/>
            </ac:grpSpMkLst>
          </pc:grpChg>
          <pc:grpChg chg="del mod ord">
            <ac:chgData name="Poy Chang" userId="eb877ef9188e2d2c" providerId="LiveId" clId="{E92284F8-08E5-4A39-9FF3-AA1FA3059573}" dt="2021-11-17T21:21:54.777" v="35" actId="478"/>
            <ac:grpSpMkLst>
              <pc:docMk/>
              <pc:sldMasterMk cId="2691677774" sldId="2147483688"/>
              <pc:sldLayoutMk cId="1339243869" sldId="2147483704"/>
              <ac:grpSpMk id="12" creationId="{5FF692A5-FB29-4020-8F10-9CF15EE7C124}"/>
            </ac:grpSpMkLst>
          </pc:grpChg>
          <pc:grpChg chg="del">
            <ac:chgData name="Poy Chang" userId="eb877ef9188e2d2c" providerId="LiveId" clId="{E92284F8-08E5-4A39-9FF3-AA1FA3059573}" dt="2021-11-17T21:22:57.737" v="61" actId="478"/>
            <ac:grpSpMkLst>
              <pc:docMk/>
              <pc:sldMasterMk cId="2691677774" sldId="2147483688"/>
              <pc:sldLayoutMk cId="1339243869" sldId="2147483704"/>
              <ac:grpSpMk id="30" creationId="{18FC56C0-6856-4648-B28C-9CB697BDC6E7}"/>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35" creationId="{E81A9988-4FCB-4A68-ACD3-8C53087329ED}"/>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43" creationId="{16B2E02C-F549-4B7D-8A48-172538B90E39}"/>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44" creationId="{7C9EEB2A-CBEE-4863-A540-F2914B395412}"/>
            </ac:grpSpMkLst>
          </pc:grpChg>
          <pc:grpChg chg="mod">
            <ac:chgData name="Poy Chang" userId="eb877ef9188e2d2c" providerId="LiveId" clId="{E92284F8-08E5-4A39-9FF3-AA1FA3059573}" dt="2021-11-17T21:30:45.202" v="257" actId="1076"/>
            <ac:grpSpMkLst>
              <pc:docMk/>
              <pc:sldMasterMk cId="2691677774" sldId="2147483688"/>
              <pc:sldLayoutMk cId="1339243869" sldId="2147483704"/>
              <ac:grpSpMk id="46" creationId="{CD682E90-670D-472D-BA99-204DFB47F89F}"/>
            </ac:grpSpMkLst>
          </pc:grpChg>
          <pc:grpChg chg="mod">
            <ac:chgData name="Poy Chang" userId="eb877ef9188e2d2c" providerId="LiveId" clId="{E92284F8-08E5-4A39-9FF3-AA1FA3059573}" dt="2021-11-17T21:24:34.937" v="99" actId="1076"/>
            <ac:grpSpMkLst>
              <pc:docMk/>
              <pc:sldMasterMk cId="2691677774" sldId="2147483688"/>
              <pc:sldLayoutMk cId="1339243869" sldId="2147483704"/>
              <ac:grpSpMk id="49" creationId="{471ED85C-B2AB-405B-90E8-9C79BD1D33D1}"/>
            </ac:grpSpMkLst>
          </pc:grpChg>
          <pc:grpChg chg="add del mod">
            <ac:chgData name="Poy Chang" userId="eb877ef9188e2d2c" providerId="LiveId" clId="{E92284F8-08E5-4A39-9FF3-AA1FA3059573}" dt="2021-11-17T21:27:22.278" v="158" actId="478"/>
            <ac:grpSpMkLst>
              <pc:docMk/>
              <pc:sldMasterMk cId="2691677774" sldId="2147483688"/>
              <pc:sldLayoutMk cId="1339243869" sldId="2147483704"/>
              <ac:grpSpMk id="57" creationId="{3031E2A8-22F6-4EE4-82C9-5BBDDEE6F505}"/>
            </ac:grpSpMkLst>
          </pc:grpChg>
          <pc:grpChg chg="add mod">
            <ac:chgData name="Poy Chang" userId="eb877ef9188e2d2c" providerId="LiveId" clId="{E92284F8-08E5-4A39-9FF3-AA1FA3059573}" dt="2021-11-17T21:28:33.197" v="183" actId="14826"/>
            <ac:grpSpMkLst>
              <pc:docMk/>
              <pc:sldMasterMk cId="2691677774" sldId="2147483688"/>
              <pc:sldLayoutMk cId="1339243869" sldId="2147483704"/>
              <ac:grpSpMk id="60" creationId="{E2B400DE-F42B-4453-85CE-29D7379A1148}"/>
            </ac:grpSpMkLst>
          </pc:grpChg>
          <pc:grpChg chg="add del mod">
            <ac:chgData name="Poy Chang" userId="eb877ef9188e2d2c" providerId="LiveId" clId="{E92284F8-08E5-4A39-9FF3-AA1FA3059573}" dt="2021-11-17T21:29:12.149" v="234" actId="478"/>
            <ac:grpSpMkLst>
              <pc:docMk/>
              <pc:sldMasterMk cId="2691677774" sldId="2147483688"/>
              <pc:sldLayoutMk cId="1339243869" sldId="2147483704"/>
              <ac:grpSpMk id="63" creationId="{9CDE94C2-4017-4D2E-856C-2B1900C11598}"/>
            </ac:grpSpMkLst>
          </pc:grpChg>
          <pc:grpChg chg="add mod">
            <ac:chgData name="Poy Chang" userId="eb877ef9188e2d2c" providerId="LiveId" clId="{E92284F8-08E5-4A39-9FF3-AA1FA3059573}" dt="2021-11-17T21:26:08.589" v="112" actId="207"/>
            <ac:grpSpMkLst>
              <pc:docMk/>
              <pc:sldMasterMk cId="2691677774" sldId="2147483688"/>
              <pc:sldLayoutMk cId="1339243869" sldId="2147483704"/>
              <ac:grpSpMk id="66" creationId="{A34485A1-972A-4746-B85B-B69DD94A16E2}"/>
            </ac:grpSpMkLst>
          </pc:grpChg>
          <pc:grpChg chg="del mod">
            <ac:chgData name="Poy Chang" userId="eb877ef9188e2d2c" providerId="LiveId" clId="{E92284F8-08E5-4A39-9FF3-AA1FA3059573}" dt="2021-11-17T21:25:48.564" v="109" actId="478"/>
            <ac:grpSpMkLst>
              <pc:docMk/>
              <pc:sldMasterMk cId="2691677774" sldId="2147483688"/>
              <pc:sldLayoutMk cId="1339243869" sldId="2147483704"/>
              <ac:grpSpMk id="68" creationId="{12155D8D-D3C9-4D0A-ACD8-8658255F0104}"/>
            </ac:grpSpMkLst>
          </pc:grpChg>
          <pc:grpChg chg="add mod">
            <ac:chgData name="Poy Chang" userId="eb877ef9188e2d2c" providerId="LiveId" clId="{E92284F8-08E5-4A39-9FF3-AA1FA3059573}" dt="2021-11-17T21:26:53.039" v="138" actId="1076"/>
            <ac:grpSpMkLst>
              <pc:docMk/>
              <pc:sldMasterMk cId="2691677774" sldId="2147483688"/>
              <pc:sldLayoutMk cId="1339243869" sldId="2147483704"/>
              <ac:grpSpMk id="71" creationId="{DD21A36E-1F6E-4EE3-BEA6-8EAB3550C2C9}"/>
            </ac:grpSpMkLst>
          </pc:grpChg>
          <pc:picChg chg="add mod">
            <ac:chgData name="Poy Chang" userId="eb877ef9188e2d2c" providerId="LiveId" clId="{E92284F8-08E5-4A39-9FF3-AA1FA3059573}" dt="2021-11-17T21:26:24.738" v="133" actId="1038"/>
            <ac:picMkLst>
              <pc:docMk/>
              <pc:sldMasterMk cId="2691677774" sldId="2147483688"/>
              <pc:sldLayoutMk cId="1339243869" sldId="2147483704"/>
              <ac:picMk id="5" creationId="{CD1E9F3C-BD46-4A9F-81A0-E275D1F39EC5}"/>
            </ac:picMkLst>
          </pc:picChg>
          <pc:picChg chg="add mod ord">
            <ac:chgData name="Poy Chang" userId="eb877ef9188e2d2c" providerId="LiveId" clId="{E92284F8-08E5-4A39-9FF3-AA1FA3059573}" dt="2021-11-17T21:27:08.958" v="154" actId="1035"/>
            <ac:picMkLst>
              <pc:docMk/>
              <pc:sldMasterMk cId="2691677774" sldId="2147483688"/>
              <pc:sldLayoutMk cId="1339243869" sldId="2147483704"/>
              <ac:picMk id="8" creationId="{673F42D1-953B-459C-AE12-40756924F580}"/>
            </ac:picMkLst>
          </pc:picChg>
          <pc:picChg chg="mod">
            <ac:chgData name="Poy Chang" userId="eb877ef9188e2d2c" providerId="LiveId" clId="{E92284F8-08E5-4A39-9FF3-AA1FA3059573}" dt="2021-11-17T21:21:42.142" v="31" actId="14826"/>
            <ac:picMkLst>
              <pc:docMk/>
              <pc:sldMasterMk cId="2691677774" sldId="2147483688"/>
              <pc:sldLayoutMk cId="1339243869" sldId="2147483704"/>
              <ac:picMk id="10" creationId="{74332D98-BFFD-4C14-9AC8-E2EEE96B9EB2}"/>
            </ac:picMkLst>
          </pc:picChg>
          <pc:picChg chg="add mod modCrop">
            <ac:chgData name="Poy Chang" userId="eb877ef9188e2d2c" providerId="LiveId" clId="{E92284F8-08E5-4A39-9FF3-AA1FA3059573}" dt="2021-11-17T21:28:08.894" v="181" actId="1035"/>
            <ac:picMkLst>
              <pc:docMk/>
              <pc:sldMasterMk cId="2691677774" sldId="2147483688"/>
              <pc:sldLayoutMk cId="1339243869" sldId="2147483704"/>
              <ac:picMk id="13" creationId="{6579AC7D-405C-4E42-95AC-1AC5EC1A9C33}"/>
            </ac:picMkLst>
          </pc:picChg>
          <pc:picChg chg="mod">
            <ac:chgData name="Poy Chang" userId="eb877ef9188e2d2c" providerId="LiveId" clId="{E92284F8-08E5-4A39-9FF3-AA1FA3059573}" dt="2021-11-17T21:24:34.937" v="99" actId="1076"/>
            <ac:picMkLst>
              <pc:docMk/>
              <pc:sldMasterMk cId="2691677774" sldId="2147483688"/>
              <pc:sldLayoutMk cId="1339243869" sldId="2147483704"/>
              <ac:picMk id="14" creationId="{3ADD1F09-2311-4C64-B9B0-C3EBFABA6341}"/>
            </ac:picMkLst>
          </pc:picChg>
          <pc:picChg chg="add mod modCrop">
            <ac:chgData name="Poy Chang" userId="eb877ef9188e2d2c" providerId="LiveId" clId="{E92284F8-08E5-4A39-9FF3-AA1FA3059573}" dt="2021-11-17T21:31:07.322" v="270" actId="732"/>
            <ac:picMkLst>
              <pc:docMk/>
              <pc:sldMasterMk cId="2691677774" sldId="2147483688"/>
              <pc:sldLayoutMk cId="1339243869" sldId="2147483704"/>
              <ac:picMk id="19" creationId="{3590BBFE-6A57-49AF-8898-22EE8903B096}"/>
            </ac:picMkLst>
          </pc:picChg>
          <pc:picChg chg="mod">
            <ac:chgData name="Poy Chang" userId="eb877ef9188e2d2c" providerId="LiveId" clId="{E92284F8-08E5-4A39-9FF3-AA1FA3059573}" dt="2021-11-17T21:23:35.576" v="93" actId="1036"/>
            <ac:picMkLst>
              <pc:docMk/>
              <pc:sldMasterMk cId="2691677774" sldId="2147483688"/>
              <pc:sldLayoutMk cId="1339243869" sldId="2147483704"/>
              <ac:picMk id="27" creationId="{6AB03C91-1CA6-4F72-A22A-68638E8524C5}"/>
            </ac:picMkLst>
          </pc:picChg>
          <pc:picChg chg="mod">
            <ac:chgData name="Poy Chang" userId="eb877ef9188e2d2c" providerId="LiveId" clId="{E92284F8-08E5-4A39-9FF3-AA1FA3059573}" dt="2021-11-17T21:24:11.612" v="97" actId="14100"/>
            <ac:picMkLst>
              <pc:docMk/>
              <pc:sldMasterMk cId="2691677774" sldId="2147483688"/>
              <pc:sldLayoutMk cId="1339243869" sldId="2147483704"/>
              <ac:picMk id="39" creationId="{C299CA08-F542-4DFE-8AE3-C15C0E18A0F4}"/>
            </ac:picMkLst>
          </pc:picChg>
          <pc:picChg chg="add mod">
            <ac:chgData name="Poy Chang" userId="eb877ef9188e2d2c" providerId="LiveId" clId="{E92284F8-08E5-4A39-9FF3-AA1FA3059573}" dt="2021-11-17T21:24:34.937" v="99" actId="1076"/>
            <ac:picMkLst>
              <pc:docMk/>
              <pc:sldMasterMk cId="2691677774" sldId="2147483688"/>
              <pc:sldLayoutMk cId="1339243869" sldId="2147483704"/>
              <ac:picMk id="54" creationId="{1A27BF3F-790F-4D17-B2B2-EDBBEBB1284A}"/>
            </ac:picMkLst>
          </pc:picChg>
          <pc:picChg chg="add mod">
            <ac:chgData name="Poy Chang" userId="eb877ef9188e2d2c" providerId="LiveId" clId="{E92284F8-08E5-4A39-9FF3-AA1FA3059573}" dt="2021-11-17T21:24:34.937" v="99" actId="1076"/>
            <ac:picMkLst>
              <pc:docMk/>
              <pc:sldMasterMk cId="2691677774" sldId="2147483688"/>
              <pc:sldLayoutMk cId="1339243869" sldId="2147483704"/>
              <ac:picMk id="55" creationId="{7A8C48C9-34D7-4EBF-8946-7E2C85F70C33}"/>
            </ac:picMkLst>
          </pc:picChg>
          <pc:picChg chg="add del mod">
            <ac:chgData name="Poy Chang" userId="eb877ef9188e2d2c" providerId="LiveId" clId="{E92284F8-08E5-4A39-9FF3-AA1FA3059573}" dt="2021-11-17T21:26:48.472" v="137" actId="478"/>
            <ac:picMkLst>
              <pc:docMk/>
              <pc:sldMasterMk cId="2691677774" sldId="2147483688"/>
              <pc:sldLayoutMk cId="1339243869" sldId="2147483704"/>
              <ac:picMk id="56" creationId="{E17819F4-1099-4DDF-BFC4-3FEC6C4EDDF1}"/>
            </ac:picMkLst>
          </pc:picChg>
          <pc:picChg chg="del mod topLvl">
            <ac:chgData name="Poy Chang" userId="eb877ef9188e2d2c" providerId="LiveId" clId="{E92284F8-08E5-4A39-9FF3-AA1FA3059573}" dt="2021-11-17T21:27:22.278" v="158" actId="478"/>
            <ac:picMkLst>
              <pc:docMk/>
              <pc:sldMasterMk cId="2691677774" sldId="2147483688"/>
              <pc:sldLayoutMk cId="1339243869" sldId="2147483704"/>
              <ac:picMk id="59" creationId="{61169147-D799-4A39-82DD-0479F6480423}"/>
            </ac:picMkLst>
          </pc:picChg>
          <pc:picChg chg="mod modCrop">
            <ac:chgData name="Poy Chang" userId="eb877ef9188e2d2c" providerId="LiveId" clId="{E92284F8-08E5-4A39-9FF3-AA1FA3059573}" dt="2021-11-17T21:29:06.871" v="233" actId="1036"/>
            <ac:picMkLst>
              <pc:docMk/>
              <pc:sldMasterMk cId="2691677774" sldId="2147483688"/>
              <pc:sldLayoutMk cId="1339243869" sldId="2147483704"/>
              <ac:picMk id="62" creationId="{EDC684FA-3979-4E1B-B7FE-CFDC88806A10}"/>
            </ac:picMkLst>
          </pc:picChg>
          <pc:picChg chg="del mod topLvl">
            <ac:chgData name="Poy Chang" userId="eb877ef9188e2d2c" providerId="LiveId" clId="{E92284F8-08E5-4A39-9FF3-AA1FA3059573}" dt="2021-11-17T21:29:12.149" v="234" actId="478"/>
            <ac:picMkLst>
              <pc:docMk/>
              <pc:sldMasterMk cId="2691677774" sldId="2147483688"/>
              <pc:sldLayoutMk cId="1339243869" sldId="2147483704"/>
              <ac:picMk id="65" creationId="{98A145F2-CE16-4D5F-919C-5E6FCCB549FD}"/>
            </ac:picMkLst>
          </pc:picChg>
          <pc:picChg chg="del mod">
            <ac:chgData name="Poy Chang" userId="eb877ef9188e2d2c" providerId="LiveId" clId="{E92284F8-08E5-4A39-9FF3-AA1FA3059573}" dt="2021-11-17T21:25:48.564" v="109" actId="478"/>
            <ac:picMkLst>
              <pc:docMk/>
              <pc:sldMasterMk cId="2691677774" sldId="2147483688"/>
              <pc:sldLayoutMk cId="1339243869" sldId="2147483704"/>
              <ac:picMk id="70" creationId="{56599416-CE19-4831-8F79-FCD9A497202B}"/>
            </ac:picMkLst>
          </pc:picChg>
          <pc:picChg chg="mod">
            <ac:chgData name="Poy Chang" userId="eb877ef9188e2d2c" providerId="LiveId" clId="{E92284F8-08E5-4A39-9FF3-AA1FA3059573}" dt="2021-11-17T21:24:34.937" v="99" actId="1076"/>
            <ac:picMkLst>
              <pc:docMk/>
              <pc:sldMasterMk cId="2691677774" sldId="2147483688"/>
              <pc:sldLayoutMk cId="1339243869" sldId="2147483704"/>
              <ac:picMk id="1026" creationId="{9285E96D-CDA3-42FF-88AB-3D1ED2B606B2}"/>
            </ac:picMkLst>
          </pc:picChg>
        </pc:sldLayoutChg>
      </pc:sldMasterChg>
    </pc:docChg>
  </pc:docChgLst>
  <pc:docChgLst>
    <pc:chgData name="Beth Massi" userId="478c1bcf29534cd8" providerId="LiveId" clId="{0B89921E-56D2-4D37-B320-2A68CD2935B2}"/>
    <pc:docChg chg="custSel addSld modSld">
      <pc:chgData name="Beth Massi" userId="478c1bcf29534cd8" providerId="LiveId" clId="{0B89921E-56D2-4D37-B320-2A68CD2935B2}" dt="2021-08-24T00:19:40.610" v="2" actId="931"/>
      <pc:docMkLst>
        <pc:docMk/>
      </pc:docMkLst>
      <pc:sldChg chg="addSp delSp modSp new mod modClrScheme chgLayout">
        <pc:chgData name="Beth Massi" userId="478c1bcf29534cd8" providerId="LiveId" clId="{0B89921E-56D2-4D37-B320-2A68CD2935B2}" dt="2021-08-24T00:19:40.610" v="2" actId="931"/>
        <pc:sldMkLst>
          <pc:docMk/>
          <pc:sldMk cId="733066283" sldId="277"/>
        </pc:sldMkLst>
        <pc:spChg chg="del">
          <ac:chgData name="Beth Massi" userId="478c1bcf29534cd8" providerId="LiveId" clId="{0B89921E-56D2-4D37-B320-2A68CD2935B2}" dt="2021-08-24T00:19:22.678" v="1" actId="700"/>
          <ac:spMkLst>
            <pc:docMk/>
            <pc:sldMk cId="733066283" sldId="277"/>
            <ac:spMk id="2" creationId="{878F21DA-9965-4AD0-A580-B160ED2D8D43}"/>
          </ac:spMkLst>
        </pc:spChg>
        <pc:spChg chg="del">
          <ac:chgData name="Beth Massi" userId="478c1bcf29534cd8" providerId="LiveId" clId="{0B89921E-56D2-4D37-B320-2A68CD2935B2}" dt="2021-08-24T00:19:22.678" v="1" actId="700"/>
          <ac:spMkLst>
            <pc:docMk/>
            <pc:sldMk cId="733066283" sldId="277"/>
            <ac:spMk id="3" creationId="{44C10CC8-5365-44C2-AE7E-8A13993ED65F}"/>
          </ac:spMkLst>
        </pc:spChg>
        <pc:picChg chg="add mod">
          <ac:chgData name="Beth Massi" userId="478c1bcf29534cd8" providerId="LiveId" clId="{0B89921E-56D2-4D37-B320-2A68CD2935B2}" dt="2021-08-24T00:19:40.610" v="2" actId="931"/>
          <ac:picMkLst>
            <pc:docMk/>
            <pc:sldMk cId="733066283" sldId="277"/>
            <ac:picMk id="5" creationId="{EDABDB7A-EC28-4739-83CD-BFBAD13D2851}"/>
          </ac:picMkLst>
        </pc:picChg>
      </pc:sldChg>
    </pc:docChg>
  </pc:docChgLst>
  <pc:docChgLst>
    <pc:chgData name="Poy Chang" userId="eb877ef9188e2d2c" providerId="LiveId" clId="{57F3DB39-A603-4C2A-9343-7D245E8EEB4B}"/>
    <pc:docChg chg="modMainMaster">
      <pc:chgData name="Poy Chang" userId="eb877ef9188e2d2c" providerId="LiveId" clId="{57F3DB39-A603-4C2A-9343-7D245E8EEB4B}" dt="2021-11-18T01:51:42.342" v="0"/>
      <pc:docMkLst>
        <pc:docMk/>
      </pc:docMkLst>
      <pc:sldMasterChg chg="modSldLayout">
        <pc:chgData name="Poy Chang" userId="eb877ef9188e2d2c" providerId="LiveId" clId="{57F3DB39-A603-4C2A-9343-7D245E8EEB4B}" dt="2021-11-18T01:51:42.342" v="0"/>
        <pc:sldMasterMkLst>
          <pc:docMk/>
          <pc:sldMasterMk cId="2691677774" sldId="2147483688"/>
        </pc:sldMasterMkLst>
        <pc:sldLayoutChg chg="addSp modSp">
          <pc:chgData name="Poy Chang" userId="eb877ef9188e2d2c" providerId="LiveId" clId="{57F3DB39-A603-4C2A-9343-7D245E8EEB4B}" dt="2021-11-18T01:51:42.342" v="0"/>
          <pc:sldLayoutMkLst>
            <pc:docMk/>
            <pc:sldMasterMk cId="2691677774" sldId="2147483688"/>
            <pc:sldLayoutMk cId="3208961420" sldId="2147483698"/>
          </pc:sldLayoutMkLst>
          <pc:spChg chg="mod">
            <ac:chgData name="Poy Chang" userId="eb877ef9188e2d2c" providerId="LiveId" clId="{57F3DB39-A603-4C2A-9343-7D245E8EEB4B}" dt="2021-11-18T01:51:42.342" v="0"/>
            <ac:spMkLst>
              <pc:docMk/>
              <pc:sldMasterMk cId="2691677774" sldId="2147483688"/>
              <pc:sldLayoutMk cId="3208961420" sldId="2147483698"/>
              <ac:spMk id="19" creationId="{BDB3ECA5-5F61-4326-86D1-671A15D5D871}"/>
            </ac:spMkLst>
          </pc:spChg>
          <pc:spChg chg="mod">
            <ac:chgData name="Poy Chang" userId="eb877ef9188e2d2c" providerId="LiveId" clId="{57F3DB39-A603-4C2A-9343-7D245E8EEB4B}" dt="2021-11-18T01:51:42.342" v="0"/>
            <ac:spMkLst>
              <pc:docMk/>
              <pc:sldMasterMk cId="2691677774" sldId="2147483688"/>
              <pc:sldLayoutMk cId="3208961420" sldId="2147483698"/>
              <ac:spMk id="20" creationId="{F47C445B-A704-480D-96CD-23DB4D4E4274}"/>
            </ac:spMkLst>
          </pc:spChg>
          <pc:spChg chg="mod">
            <ac:chgData name="Poy Chang" userId="eb877ef9188e2d2c" providerId="LiveId" clId="{57F3DB39-A603-4C2A-9343-7D245E8EEB4B}" dt="2021-11-18T01:51:42.342" v="0"/>
            <ac:spMkLst>
              <pc:docMk/>
              <pc:sldMasterMk cId="2691677774" sldId="2147483688"/>
              <pc:sldLayoutMk cId="3208961420" sldId="2147483698"/>
              <ac:spMk id="21" creationId="{7005C832-C403-47BF-8B02-44A22259F7E5}"/>
            </ac:spMkLst>
          </pc:spChg>
          <pc:spChg chg="mod">
            <ac:chgData name="Poy Chang" userId="eb877ef9188e2d2c" providerId="LiveId" clId="{57F3DB39-A603-4C2A-9343-7D245E8EEB4B}" dt="2021-11-18T01:51:42.342" v="0"/>
            <ac:spMkLst>
              <pc:docMk/>
              <pc:sldMasterMk cId="2691677774" sldId="2147483688"/>
              <pc:sldLayoutMk cId="3208961420" sldId="2147483698"/>
              <ac:spMk id="23" creationId="{75D18576-B7D8-4F0D-8E86-F7C183442F78}"/>
            </ac:spMkLst>
          </pc:spChg>
          <pc:spChg chg="mod">
            <ac:chgData name="Poy Chang" userId="eb877ef9188e2d2c" providerId="LiveId" clId="{57F3DB39-A603-4C2A-9343-7D245E8EEB4B}" dt="2021-11-18T01:51:42.342" v="0"/>
            <ac:spMkLst>
              <pc:docMk/>
              <pc:sldMasterMk cId="2691677774" sldId="2147483688"/>
              <pc:sldLayoutMk cId="3208961420" sldId="2147483698"/>
              <ac:spMk id="24" creationId="{9806CE9D-2AF5-424A-8892-ECDD12BF4CE1}"/>
            </ac:spMkLst>
          </pc:spChg>
          <pc:grpChg chg="add mod">
            <ac:chgData name="Poy Chang" userId="eb877ef9188e2d2c" providerId="LiveId" clId="{57F3DB39-A603-4C2A-9343-7D245E8EEB4B}" dt="2021-11-18T01:51:42.342" v="0"/>
            <ac:grpSpMkLst>
              <pc:docMk/>
              <pc:sldMasterMk cId="2691677774" sldId="2147483688"/>
              <pc:sldLayoutMk cId="3208961420" sldId="2147483698"/>
              <ac:grpSpMk id="14" creationId="{3244F5B2-8493-4E05-9CDA-F2472B9D0D53}"/>
            </ac:grpSpMkLst>
          </pc:grpChg>
          <pc:grpChg chg="mod">
            <ac:chgData name="Poy Chang" userId="eb877ef9188e2d2c" providerId="LiveId" clId="{57F3DB39-A603-4C2A-9343-7D245E8EEB4B}" dt="2021-11-18T01:51:42.342" v="0"/>
            <ac:grpSpMkLst>
              <pc:docMk/>
              <pc:sldMasterMk cId="2691677774" sldId="2147483688"/>
              <pc:sldLayoutMk cId="3208961420" sldId="2147483698"/>
              <ac:grpSpMk id="17" creationId="{D67BEE16-28EC-4AFE-BD79-6C3CA2FE4F63}"/>
            </ac:grpSpMkLst>
          </pc:grpChg>
          <pc:picChg chg="mod">
            <ac:chgData name="Poy Chang" userId="eb877ef9188e2d2c" providerId="LiveId" clId="{57F3DB39-A603-4C2A-9343-7D245E8EEB4B}" dt="2021-11-18T01:51:42.342" v="0"/>
            <ac:picMkLst>
              <pc:docMk/>
              <pc:sldMasterMk cId="2691677774" sldId="2147483688"/>
              <pc:sldLayoutMk cId="3208961420" sldId="2147483698"/>
              <ac:picMk id="16" creationId="{856B5D53-E2E3-46F6-A863-A86D85203781}"/>
            </ac:picMkLst>
          </pc:picChg>
          <pc:picChg chg="mod">
            <ac:chgData name="Poy Chang" userId="eb877ef9188e2d2c" providerId="LiveId" clId="{57F3DB39-A603-4C2A-9343-7D245E8EEB4B}" dt="2021-11-18T01:51:42.342" v="0"/>
            <ac:picMkLst>
              <pc:docMk/>
              <pc:sldMasterMk cId="2691677774" sldId="2147483688"/>
              <pc:sldLayoutMk cId="3208961420" sldId="2147483698"/>
              <ac:picMk id="18" creationId="{1FF00FDB-AAF5-49E1-A5AE-B581EEDB6CAA}"/>
            </ac:picMkLst>
          </pc:picChg>
        </pc:sldLayoutChg>
      </pc:sldMasterChg>
    </pc:docChg>
  </pc:docChgLst>
  <pc:docChgLst>
    <pc:chgData name="Poy Chang" userId="eb877ef9188e2d2c" providerId="LiveId" clId="{3B8B2886-CF25-4FA4-9EED-9F5256CCEF2C}"/>
    <pc:docChg chg="undo custSel addSld delSld modSld modMainMaster modSection">
      <pc:chgData name="Poy Chang" userId="eb877ef9188e2d2c" providerId="LiveId" clId="{3B8B2886-CF25-4FA4-9EED-9F5256CCEF2C}" dt="2021-10-09T16:31:18.868" v="477" actId="478"/>
      <pc:docMkLst>
        <pc:docMk/>
      </pc:docMkLst>
      <pc:sldChg chg="modSp mod">
        <pc:chgData name="Poy Chang" userId="eb877ef9188e2d2c" providerId="LiveId" clId="{3B8B2886-CF25-4FA4-9EED-9F5256CCEF2C}" dt="2021-10-09T16:08:03.290" v="296" actId="732"/>
        <pc:sldMkLst>
          <pc:docMk/>
          <pc:sldMk cId="3852120625" sldId="257"/>
        </pc:sldMkLst>
        <pc:picChg chg="mod modCrop">
          <ac:chgData name="Poy Chang" userId="eb877ef9188e2d2c" providerId="LiveId" clId="{3B8B2886-CF25-4FA4-9EED-9F5256CCEF2C}" dt="2021-10-09T16:08:03.290" v="296" actId="732"/>
          <ac:picMkLst>
            <pc:docMk/>
            <pc:sldMk cId="3852120625" sldId="257"/>
            <ac:picMk id="7" creationId="{F81361A8-31D3-8143-8F3F-AC906256F3DE}"/>
          </ac:picMkLst>
        </pc:picChg>
      </pc:sldChg>
      <pc:sldChg chg="del">
        <pc:chgData name="Poy Chang" userId="eb877ef9188e2d2c" providerId="LiveId" clId="{3B8B2886-CF25-4FA4-9EED-9F5256CCEF2C}" dt="2021-10-09T16:12:48.081" v="381" actId="47"/>
        <pc:sldMkLst>
          <pc:docMk/>
          <pc:sldMk cId="3387637562" sldId="272"/>
        </pc:sldMkLst>
      </pc:sldChg>
      <pc:sldChg chg="del">
        <pc:chgData name="Poy Chang" userId="eb877ef9188e2d2c" providerId="LiveId" clId="{3B8B2886-CF25-4FA4-9EED-9F5256CCEF2C}" dt="2021-10-09T16:12:48.081" v="381" actId="47"/>
        <pc:sldMkLst>
          <pc:docMk/>
          <pc:sldMk cId="2402201920" sldId="273"/>
        </pc:sldMkLst>
      </pc:sldChg>
      <pc:sldChg chg="addSp delSp modSp mod modClrScheme chgLayout">
        <pc:chgData name="Poy Chang" userId="eb877ef9188e2d2c" providerId="LiveId" clId="{3B8B2886-CF25-4FA4-9EED-9F5256CCEF2C}" dt="2021-10-09T16:28:18.486" v="416" actId="21"/>
        <pc:sldMkLst>
          <pc:docMk/>
          <pc:sldMk cId="733066283" sldId="277"/>
        </pc:sldMkLst>
        <pc:picChg chg="add del mod">
          <ac:chgData name="Poy Chang" userId="eb877ef9188e2d2c" providerId="LiveId" clId="{3B8B2886-CF25-4FA4-9EED-9F5256CCEF2C}" dt="2021-10-09T16:28:18.486" v="416" actId="21"/>
          <ac:picMkLst>
            <pc:docMk/>
            <pc:sldMk cId="733066283" sldId="277"/>
            <ac:picMk id="3" creationId="{EC7EE940-293B-42C5-8AD9-9FE906AD1C3D}"/>
          </ac:picMkLst>
        </pc:picChg>
        <pc:picChg chg="del mod">
          <ac:chgData name="Poy Chang" userId="eb877ef9188e2d2c" providerId="LiveId" clId="{3B8B2886-CF25-4FA4-9EED-9F5256CCEF2C}" dt="2021-10-09T15:59:34.184" v="47" actId="478"/>
          <ac:picMkLst>
            <pc:docMk/>
            <pc:sldMk cId="733066283" sldId="277"/>
            <ac:picMk id="5" creationId="{EDABDB7A-EC28-4739-83CD-BFBAD13D2851}"/>
          </ac:picMkLst>
        </pc:picChg>
      </pc:sldChg>
      <pc:sldChg chg="delSp new mod modClrScheme chgLayout">
        <pc:chgData name="Poy Chang" userId="eb877ef9188e2d2c" providerId="LiveId" clId="{3B8B2886-CF25-4FA4-9EED-9F5256CCEF2C}" dt="2021-10-09T13:50:23.422" v="46" actId="700"/>
        <pc:sldMkLst>
          <pc:docMk/>
          <pc:sldMk cId="550907878" sldId="278"/>
        </pc:sldMkLst>
        <pc:spChg chg="del">
          <ac:chgData name="Poy Chang" userId="eb877ef9188e2d2c" providerId="LiveId" clId="{3B8B2886-CF25-4FA4-9EED-9F5256CCEF2C}" dt="2021-10-09T13:50:23.422" v="46" actId="700"/>
          <ac:spMkLst>
            <pc:docMk/>
            <pc:sldMk cId="550907878" sldId="278"/>
            <ac:spMk id="2" creationId="{759EBC59-D32C-48B4-911F-9CB843D29714}"/>
          </ac:spMkLst>
        </pc:spChg>
        <pc:spChg chg="del">
          <ac:chgData name="Poy Chang" userId="eb877ef9188e2d2c" providerId="LiveId" clId="{3B8B2886-CF25-4FA4-9EED-9F5256CCEF2C}" dt="2021-10-09T13:50:23.422" v="46" actId="700"/>
          <ac:spMkLst>
            <pc:docMk/>
            <pc:sldMk cId="550907878" sldId="278"/>
            <ac:spMk id="3" creationId="{09804825-B3AD-4518-8B40-64DEF0D2EDA8}"/>
          </ac:spMkLst>
        </pc:spChg>
      </pc:sldChg>
      <pc:sldChg chg="add del">
        <pc:chgData name="Poy Chang" userId="eb877ef9188e2d2c" providerId="LiveId" clId="{3B8B2886-CF25-4FA4-9EED-9F5256CCEF2C}" dt="2021-10-09T13:47:48.153" v="15" actId="22"/>
        <pc:sldMkLst>
          <pc:docMk/>
          <pc:sldMk cId="1719230789" sldId="2076137296"/>
        </pc:sldMkLst>
      </pc:sldChg>
      <pc:sldMasterChg chg="addSp delSp modSp mod">
        <pc:chgData name="Poy Chang" userId="eb877ef9188e2d2c" providerId="LiveId" clId="{3B8B2886-CF25-4FA4-9EED-9F5256CCEF2C}" dt="2021-10-09T16:11:28.597" v="380" actId="207"/>
        <pc:sldMasterMkLst>
          <pc:docMk/>
          <pc:sldMasterMk cId="658044255" sldId="2147483661"/>
        </pc:sldMasterMkLst>
        <pc:spChg chg="mod">
          <ac:chgData name="Poy Chang" userId="eb877ef9188e2d2c" providerId="LiveId" clId="{3B8B2886-CF25-4FA4-9EED-9F5256CCEF2C}" dt="2021-10-09T13:45:56.933" v="11" actId="20577"/>
          <ac:spMkLst>
            <pc:docMk/>
            <pc:sldMasterMk cId="658044255" sldId="2147483661"/>
            <ac:spMk id="2" creationId="{7904CE51-D28B-B840-8D63-9996ADF3728A}"/>
          </ac:spMkLst>
        </pc:spChg>
        <pc:spChg chg="mod">
          <ac:chgData name="Poy Chang" userId="eb877ef9188e2d2c" providerId="LiveId" clId="{3B8B2886-CF25-4FA4-9EED-9F5256CCEF2C}" dt="2021-10-09T16:11:18.617" v="376" actId="207"/>
          <ac:spMkLst>
            <pc:docMk/>
            <pc:sldMasterMk cId="658044255" sldId="2147483661"/>
            <ac:spMk id="10" creationId="{60E65111-9B85-42FA-A0E6-0368074587FC}"/>
          </ac:spMkLst>
        </pc:spChg>
        <pc:spChg chg="mod">
          <ac:chgData name="Poy Chang" userId="eb877ef9188e2d2c" providerId="LiveId" clId="{3B8B2886-CF25-4FA4-9EED-9F5256CCEF2C}" dt="2021-10-09T16:10:29.073" v="372"/>
          <ac:spMkLst>
            <pc:docMk/>
            <pc:sldMasterMk cId="658044255" sldId="2147483661"/>
            <ac:spMk id="11" creationId="{5C08C0F7-FBF6-499B-89D9-C85CEACA73F6}"/>
          </ac:spMkLst>
        </pc:spChg>
        <pc:spChg chg="mod">
          <ac:chgData name="Poy Chang" userId="eb877ef9188e2d2c" providerId="LiveId" clId="{3B8B2886-CF25-4FA4-9EED-9F5256CCEF2C}" dt="2021-10-09T16:10:29.073" v="372"/>
          <ac:spMkLst>
            <pc:docMk/>
            <pc:sldMasterMk cId="658044255" sldId="2147483661"/>
            <ac:spMk id="12" creationId="{E160147F-5C7A-4503-B496-D49F16B5A31E}"/>
          </ac:spMkLst>
        </pc:spChg>
        <pc:spChg chg="mod">
          <ac:chgData name="Poy Chang" userId="eb877ef9188e2d2c" providerId="LiveId" clId="{3B8B2886-CF25-4FA4-9EED-9F5256CCEF2C}" dt="2021-10-09T16:10:29.073" v="372"/>
          <ac:spMkLst>
            <pc:docMk/>
            <pc:sldMasterMk cId="658044255" sldId="2147483661"/>
            <ac:spMk id="13" creationId="{C335CF59-BFF8-40FD-9F33-65C77CE228A1}"/>
          </ac:spMkLst>
        </pc:spChg>
        <pc:spChg chg="mod">
          <ac:chgData name="Poy Chang" userId="eb877ef9188e2d2c" providerId="LiveId" clId="{3B8B2886-CF25-4FA4-9EED-9F5256CCEF2C}" dt="2021-10-09T16:10:29.073" v="372"/>
          <ac:spMkLst>
            <pc:docMk/>
            <pc:sldMasterMk cId="658044255" sldId="2147483661"/>
            <ac:spMk id="14" creationId="{93A61A91-B1E7-4DF7-96FA-90211098EEF0}"/>
          </ac:spMkLst>
        </pc:spChg>
        <pc:grpChg chg="add mod">
          <ac:chgData name="Poy Chang" userId="eb877ef9188e2d2c" providerId="LiveId" clId="{3B8B2886-CF25-4FA4-9EED-9F5256CCEF2C}" dt="2021-10-09T16:11:25.488" v="379" actId="1076"/>
          <ac:grpSpMkLst>
            <pc:docMk/>
            <pc:sldMasterMk cId="658044255" sldId="2147483661"/>
            <ac:grpSpMk id="7" creationId="{1A1EE4E5-D72D-4E83-AE94-DBD2635715EB}"/>
          </ac:grpSpMkLst>
        </pc:grpChg>
        <pc:grpChg chg="mod">
          <ac:chgData name="Poy Chang" userId="eb877ef9188e2d2c" providerId="LiveId" clId="{3B8B2886-CF25-4FA4-9EED-9F5256CCEF2C}" dt="2021-10-09T16:10:29.073" v="372"/>
          <ac:grpSpMkLst>
            <pc:docMk/>
            <pc:sldMasterMk cId="658044255" sldId="2147483661"/>
            <ac:grpSpMk id="9" creationId="{AB1FCC05-E4E3-46F1-BBBB-4DD904F84587}"/>
          </ac:grpSpMkLst>
        </pc:grpChg>
        <pc:picChg chg="mod">
          <ac:chgData name="Poy Chang" userId="eb877ef9188e2d2c" providerId="LiveId" clId="{3B8B2886-CF25-4FA4-9EED-9F5256CCEF2C}" dt="2021-10-09T16:11:28.597" v="380" actId="207"/>
          <ac:picMkLst>
            <pc:docMk/>
            <pc:sldMasterMk cId="658044255" sldId="2147483661"/>
            <ac:picMk id="8" creationId="{CA222E2A-20F5-4A03-A86E-025BAD057688}"/>
          </ac:picMkLst>
        </pc:picChg>
        <pc:picChg chg="add del mod">
          <ac:chgData name="Poy Chang" userId="eb877ef9188e2d2c" providerId="LiveId" clId="{3B8B2886-CF25-4FA4-9EED-9F5256CCEF2C}" dt="2021-10-09T16:11:20.458" v="377" actId="478"/>
          <ac:picMkLst>
            <pc:docMk/>
            <pc:sldMasterMk cId="658044255" sldId="2147483661"/>
            <ac:picMk id="16" creationId="{0AABA320-525A-476B-A4AC-10B77CAF6921}"/>
          </ac:picMkLst>
        </pc:picChg>
      </pc:sldMasterChg>
      <pc:sldMasterChg chg="addSp modSp">
        <pc:chgData name="Poy Chang" userId="eb877ef9188e2d2c" providerId="LiveId" clId="{3B8B2886-CF25-4FA4-9EED-9F5256CCEF2C}" dt="2021-10-09T16:10:25.242" v="371"/>
        <pc:sldMasterMkLst>
          <pc:docMk/>
          <pc:sldMasterMk cId="931873889" sldId="2147483674"/>
        </pc:sldMasterMkLst>
        <pc:spChg chg="mod">
          <ac:chgData name="Poy Chang" userId="eb877ef9188e2d2c" providerId="LiveId" clId="{3B8B2886-CF25-4FA4-9EED-9F5256CCEF2C}" dt="2021-10-09T16:10:25.242" v="371"/>
          <ac:spMkLst>
            <pc:docMk/>
            <pc:sldMasterMk cId="931873889" sldId="2147483674"/>
            <ac:spMk id="10" creationId="{2019FBD2-B9B9-410D-8B5B-1A6BBEA83822}"/>
          </ac:spMkLst>
        </pc:spChg>
        <pc:spChg chg="mod">
          <ac:chgData name="Poy Chang" userId="eb877ef9188e2d2c" providerId="LiveId" clId="{3B8B2886-CF25-4FA4-9EED-9F5256CCEF2C}" dt="2021-10-09T16:10:25.242" v="371"/>
          <ac:spMkLst>
            <pc:docMk/>
            <pc:sldMasterMk cId="931873889" sldId="2147483674"/>
            <ac:spMk id="11" creationId="{0BE3933E-4D7A-4408-811B-610F9024788A}"/>
          </ac:spMkLst>
        </pc:spChg>
        <pc:spChg chg="mod">
          <ac:chgData name="Poy Chang" userId="eb877ef9188e2d2c" providerId="LiveId" clId="{3B8B2886-CF25-4FA4-9EED-9F5256CCEF2C}" dt="2021-10-09T16:10:25.242" v="371"/>
          <ac:spMkLst>
            <pc:docMk/>
            <pc:sldMasterMk cId="931873889" sldId="2147483674"/>
            <ac:spMk id="12" creationId="{B6297FF2-3D33-44CE-B951-F734B807ABC7}"/>
          </ac:spMkLst>
        </pc:spChg>
        <pc:spChg chg="mod">
          <ac:chgData name="Poy Chang" userId="eb877ef9188e2d2c" providerId="LiveId" clId="{3B8B2886-CF25-4FA4-9EED-9F5256CCEF2C}" dt="2021-10-09T16:10:25.242" v="371"/>
          <ac:spMkLst>
            <pc:docMk/>
            <pc:sldMasterMk cId="931873889" sldId="2147483674"/>
            <ac:spMk id="13" creationId="{74DE95BB-9A56-4890-A98C-344B1F44D18B}"/>
          </ac:spMkLst>
        </pc:spChg>
        <pc:spChg chg="mod">
          <ac:chgData name="Poy Chang" userId="eb877ef9188e2d2c" providerId="LiveId" clId="{3B8B2886-CF25-4FA4-9EED-9F5256CCEF2C}" dt="2021-10-09T16:10:25.242" v="371"/>
          <ac:spMkLst>
            <pc:docMk/>
            <pc:sldMasterMk cId="931873889" sldId="2147483674"/>
            <ac:spMk id="14" creationId="{8194308C-58B0-4F1F-A037-A38588616BC7}"/>
          </ac:spMkLst>
        </pc:spChg>
        <pc:grpChg chg="add mod">
          <ac:chgData name="Poy Chang" userId="eb877ef9188e2d2c" providerId="LiveId" clId="{3B8B2886-CF25-4FA4-9EED-9F5256CCEF2C}" dt="2021-10-09T16:10:25.242" v="371"/>
          <ac:grpSpMkLst>
            <pc:docMk/>
            <pc:sldMasterMk cId="931873889" sldId="2147483674"/>
            <ac:grpSpMk id="7" creationId="{465B1895-6A4C-4211-9210-1BE8271A0EC8}"/>
          </ac:grpSpMkLst>
        </pc:grpChg>
        <pc:grpChg chg="mod">
          <ac:chgData name="Poy Chang" userId="eb877ef9188e2d2c" providerId="LiveId" clId="{3B8B2886-CF25-4FA4-9EED-9F5256CCEF2C}" dt="2021-10-09T16:10:25.242" v="371"/>
          <ac:grpSpMkLst>
            <pc:docMk/>
            <pc:sldMasterMk cId="931873889" sldId="2147483674"/>
            <ac:grpSpMk id="9" creationId="{5D8A476C-9F4B-4E78-B252-074A67C9B054}"/>
          </ac:grpSpMkLst>
        </pc:grpChg>
        <pc:picChg chg="mod">
          <ac:chgData name="Poy Chang" userId="eb877ef9188e2d2c" providerId="LiveId" clId="{3B8B2886-CF25-4FA4-9EED-9F5256CCEF2C}" dt="2021-10-09T16:10:25.242" v="371"/>
          <ac:picMkLst>
            <pc:docMk/>
            <pc:sldMasterMk cId="931873889" sldId="2147483674"/>
            <ac:picMk id="8" creationId="{28CE595A-79EE-4C77-8B93-ACED40E133BB}"/>
          </ac:picMkLst>
        </pc:picChg>
      </pc:sldMasterChg>
      <pc:sldMasterChg chg="addSp modSp mod modSldLayout sldLayoutOrd">
        <pc:chgData name="Poy Chang" userId="eb877ef9188e2d2c" providerId="LiveId" clId="{3B8B2886-CF25-4FA4-9EED-9F5256CCEF2C}" dt="2021-10-09T16:31:18.868" v="477" actId="478"/>
        <pc:sldMasterMkLst>
          <pc:docMk/>
          <pc:sldMasterMk cId="2691677774" sldId="2147483688"/>
        </pc:sldMasterMkLst>
        <pc:spChg chg="mod">
          <ac:chgData name="Poy Chang" userId="eb877ef9188e2d2c" providerId="LiveId" clId="{3B8B2886-CF25-4FA4-9EED-9F5256CCEF2C}" dt="2021-10-09T16:10:02.305" v="323" actId="1038"/>
          <ac:spMkLst>
            <pc:docMk/>
            <pc:sldMasterMk cId="2691677774" sldId="2147483688"/>
            <ac:spMk id="9" creationId="{FA441EE1-16E0-4BC8-B46F-59A8BF00AD98}"/>
          </ac:spMkLst>
        </pc:spChg>
        <pc:spChg chg="mod">
          <ac:chgData name="Poy Chang" userId="eb877ef9188e2d2c" providerId="LiveId" clId="{3B8B2886-CF25-4FA4-9EED-9F5256CCEF2C}" dt="2021-10-09T16:09:48.969" v="310" actId="164"/>
          <ac:spMkLst>
            <pc:docMk/>
            <pc:sldMasterMk cId="2691677774" sldId="2147483688"/>
            <ac:spMk id="10" creationId="{AB636AB5-D573-4A6F-90D2-8A123C8B6F48}"/>
          </ac:spMkLst>
        </pc:spChg>
        <pc:spChg chg="mod">
          <ac:chgData name="Poy Chang" userId="eb877ef9188e2d2c" providerId="LiveId" clId="{3B8B2886-CF25-4FA4-9EED-9F5256CCEF2C}" dt="2021-10-09T16:09:48.969" v="310" actId="164"/>
          <ac:spMkLst>
            <pc:docMk/>
            <pc:sldMasterMk cId="2691677774" sldId="2147483688"/>
            <ac:spMk id="11" creationId="{779F207E-C6A4-4945-8E39-140AAEC72DA6}"/>
          </ac:spMkLst>
        </pc:spChg>
        <pc:spChg chg="mod">
          <ac:chgData name="Poy Chang" userId="eb877ef9188e2d2c" providerId="LiveId" clId="{3B8B2886-CF25-4FA4-9EED-9F5256CCEF2C}" dt="2021-10-09T16:09:48.969" v="310" actId="164"/>
          <ac:spMkLst>
            <pc:docMk/>
            <pc:sldMasterMk cId="2691677774" sldId="2147483688"/>
            <ac:spMk id="12" creationId="{517981C8-A1B1-47DA-9B6D-D765D513031B}"/>
          </ac:spMkLst>
        </pc:spChg>
        <pc:spChg chg="mod">
          <ac:chgData name="Poy Chang" userId="eb877ef9188e2d2c" providerId="LiveId" clId="{3B8B2886-CF25-4FA4-9EED-9F5256CCEF2C}" dt="2021-10-09T16:09:48.969" v="310" actId="164"/>
          <ac:spMkLst>
            <pc:docMk/>
            <pc:sldMasterMk cId="2691677774" sldId="2147483688"/>
            <ac:spMk id="13" creationId="{01DFF823-9676-4F28-88A3-B8A177D2063E}"/>
          </ac:spMkLst>
        </pc:spChg>
        <pc:grpChg chg="add mod">
          <ac:chgData name="Poy Chang" userId="eb877ef9188e2d2c" providerId="LiveId" clId="{3B8B2886-CF25-4FA4-9EED-9F5256CCEF2C}" dt="2021-10-09T16:09:49.825" v="311" actId="164"/>
          <ac:grpSpMkLst>
            <pc:docMk/>
            <pc:sldMasterMk cId="2691677774" sldId="2147483688"/>
            <ac:grpSpMk id="8" creationId="{9C3333C6-CC1A-4B25-9969-CDEFA9A9C53B}"/>
          </ac:grpSpMkLst>
        </pc:grpChg>
        <pc:grpChg chg="add mod">
          <ac:chgData name="Poy Chang" userId="eb877ef9188e2d2c" providerId="LiveId" clId="{3B8B2886-CF25-4FA4-9EED-9F5256CCEF2C}" dt="2021-10-09T16:09:48.969" v="310" actId="164"/>
          <ac:grpSpMkLst>
            <pc:docMk/>
            <pc:sldMasterMk cId="2691677774" sldId="2147483688"/>
            <ac:grpSpMk id="14" creationId="{9133C7E2-305E-44FA-9D4E-657652DBC457}"/>
          </ac:grpSpMkLst>
        </pc:grpChg>
        <pc:grpChg chg="add mod">
          <ac:chgData name="Poy Chang" userId="eb877ef9188e2d2c" providerId="LiveId" clId="{3B8B2886-CF25-4FA4-9EED-9F5256CCEF2C}" dt="2021-10-09T16:10:15.232" v="370" actId="1038"/>
          <ac:grpSpMkLst>
            <pc:docMk/>
            <pc:sldMasterMk cId="2691677774" sldId="2147483688"/>
            <ac:grpSpMk id="15" creationId="{657D90C0-3764-45F9-AAAD-34204CF398A8}"/>
          </ac:grpSpMkLst>
        </pc:grpChg>
        <pc:picChg chg="add mod">
          <ac:chgData name="Poy Chang" userId="eb877ef9188e2d2c" providerId="LiveId" clId="{3B8B2886-CF25-4FA4-9EED-9F5256CCEF2C}" dt="2021-10-09T16:09:49.825" v="311" actId="164"/>
          <ac:picMkLst>
            <pc:docMk/>
            <pc:sldMasterMk cId="2691677774" sldId="2147483688"/>
            <ac:picMk id="7" creationId="{1D6C616B-2D00-45D4-83AA-3CB7494132F4}"/>
          </ac:picMkLst>
        </pc:picChg>
        <pc:sldLayoutChg chg="addSp delSp modSp mod">
          <pc:chgData name="Poy Chang" userId="eb877ef9188e2d2c" providerId="LiveId" clId="{3B8B2886-CF25-4FA4-9EED-9F5256CCEF2C}" dt="2021-10-09T16:18:01.100" v="412" actId="207"/>
          <pc:sldLayoutMkLst>
            <pc:docMk/>
            <pc:sldMasterMk cId="2691677774" sldId="2147483688"/>
            <pc:sldLayoutMk cId="3856944363" sldId="2147483702"/>
          </pc:sldLayoutMkLst>
          <pc:spChg chg="mod">
            <ac:chgData name="Poy Chang" userId="eb877ef9188e2d2c" providerId="LiveId" clId="{3B8B2886-CF25-4FA4-9EED-9F5256CCEF2C}" dt="2021-10-09T13:49:33.698" v="44" actId="165"/>
            <ac:spMkLst>
              <pc:docMk/>
              <pc:sldMasterMk cId="2691677774" sldId="2147483688"/>
              <pc:sldLayoutMk cId="3856944363" sldId="2147483702"/>
              <ac:spMk id="2" creationId="{388F0C4F-A24F-4801-A82D-BCB35D077B64}"/>
            </ac:spMkLst>
          </pc:spChg>
          <pc:spChg chg="add mod">
            <ac:chgData name="Poy Chang" userId="eb877ef9188e2d2c" providerId="LiveId" clId="{3B8B2886-CF25-4FA4-9EED-9F5256CCEF2C}" dt="2021-10-09T16:16:36.840" v="399" actId="164"/>
            <ac:spMkLst>
              <pc:docMk/>
              <pc:sldMasterMk cId="2691677774" sldId="2147483688"/>
              <pc:sldLayoutMk cId="3856944363" sldId="2147483702"/>
              <ac:spMk id="11" creationId="{32E64252-ADA3-4DBC-8B3E-09834DF1FBD5}"/>
            </ac:spMkLst>
          </pc:spChg>
          <pc:spChg chg="mod">
            <ac:chgData name="Poy Chang" userId="eb877ef9188e2d2c" providerId="LiveId" clId="{3B8B2886-CF25-4FA4-9EED-9F5256CCEF2C}" dt="2021-10-09T13:49:01.166" v="38" actId="1076"/>
            <ac:spMkLst>
              <pc:docMk/>
              <pc:sldMasterMk cId="2691677774" sldId="2147483688"/>
              <pc:sldLayoutMk cId="3856944363" sldId="2147483702"/>
              <ac:spMk id="16" creationId="{41E474C6-B188-4516-84EA-B60A05C54E45}"/>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32" creationId="{65BDF0C5-2867-40AA-8BAD-D89AC6E7DCD6}"/>
            </ac:spMkLst>
          </pc:spChg>
          <pc:spChg chg="mod">
            <ac:chgData name="Poy Chang" userId="eb877ef9188e2d2c" providerId="LiveId" clId="{3B8B2886-CF25-4FA4-9EED-9F5256CCEF2C}" dt="2021-10-09T13:49:31.202" v="42" actId="165"/>
            <ac:spMkLst>
              <pc:docMk/>
              <pc:sldMasterMk cId="2691677774" sldId="2147483688"/>
              <pc:sldLayoutMk cId="3856944363" sldId="2147483702"/>
              <ac:spMk id="34" creationId="{B3F251D4-5800-4E4D-9811-16FB1567CCFA}"/>
            </ac:spMkLst>
          </pc:spChg>
          <pc:spChg chg="add mod">
            <ac:chgData name="Poy Chang" userId="eb877ef9188e2d2c" providerId="LiveId" clId="{3B8B2886-CF25-4FA4-9EED-9F5256CCEF2C}" dt="2021-10-09T16:18:01.100" v="412" actId="207"/>
            <ac:spMkLst>
              <pc:docMk/>
              <pc:sldMasterMk cId="2691677774" sldId="2147483688"/>
              <pc:sldLayoutMk cId="3856944363" sldId="2147483702"/>
              <ac:spMk id="36" creationId="{34966D62-C612-4C20-A930-12FA230CF882}"/>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42" creationId="{2FF19965-FD48-45AD-B20F-54EF78E3DE15}"/>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45" creationId="{8E3716F6-78A7-4AD9-8D17-ED9B2E179F02}"/>
            </ac:spMkLst>
          </pc:spChg>
          <pc:spChg chg="mod">
            <ac:chgData name="Poy Chang" userId="eb877ef9188e2d2c" providerId="LiveId" clId="{3B8B2886-CF25-4FA4-9EED-9F5256CCEF2C}" dt="2021-10-09T13:49:33.698" v="44" actId="165"/>
            <ac:spMkLst>
              <pc:docMk/>
              <pc:sldMasterMk cId="2691677774" sldId="2147483688"/>
              <pc:sldLayoutMk cId="3856944363" sldId="2147483702"/>
              <ac:spMk id="52" creationId="{1EA96353-6ED0-4923-8FA5-891157EF7E63}"/>
            </ac:spMkLst>
          </pc:s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3" creationId="{F7CD41EE-E89C-408A-8FD4-77D1D388BF60}"/>
            </ac:grpSpMkLst>
          </pc:grpChg>
          <pc:grpChg chg="del mod topLvl">
            <ac:chgData name="Poy Chang" userId="eb877ef9188e2d2c" providerId="LiveId" clId="{3B8B2886-CF25-4FA4-9EED-9F5256CCEF2C}" dt="2021-10-09T13:49:31.202" v="42" actId="165"/>
            <ac:grpSpMkLst>
              <pc:docMk/>
              <pc:sldMasterMk cId="2691677774" sldId="2147483688"/>
              <pc:sldLayoutMk cId="3856944363" sldId="2147483702"/>
              <ac:grpSpMk id="5" creationId="{240776B8-E4F7-42DA-A7F8-47183325D6F1}"/>
            </ac:grpSpMkLst>
          </pc:grpChg>
          <pc:grpChg chg="del mod topLvl">
            <ac:chgData name="Poy Chang" userId="eb877ef9188e2d2c" providerId="LiveId" clId="{3B8B2886-CF25-4FA4-9EED-9F5256CCEF2C}" dt="2021-10-09T13:49:33.698" v="44" actId="165"/>
            <ac:grpSpMkLst>
              <pc:docMk/>
              <pc:sldMasterMk cId="2691677774" sldId="2147483688"/>
              <pc:sldLayoutMk cId="3856944363" sldId="2147483702"/>
              <ac:grpSpMk id="7" creationId="{361CF38A-E1AA-4DBC-97A0-298A98572B32}"/>
            </ac:grpSpMkLst>
          </pc:grpChg>
          <pc:grpChg chg="del mod">
            <ac:chgData name="Poy Chang" userId="eb877ef9188e2d2c" providerId="LiveId" clId="{3B8B2886-CF25-4FA4-9EED-9F5256CCEF2C}" dt="2021-10-09T13:49:27.812" v="41" actId="165"/>
            <ac:grpSpMkLst>
              <pc:docMk/>
              <pc:sldMasterMk cId="2691677774" sldId="2147483688"/>
              <pc:sldLayoutMk cId="3856944363" sldId="2147483702"/>
              <ac:grpSpMk id="8" creationId="{F0CF7F71-561A-43E8-8CDD-26AD7240D880}"/>
            </ac:grpSpMkLst>
          </pc:grpChg>
          <pc:grpChg chg="add mod">
            <ac:chgData name="Poy Chang" userId="eb877ef9188e2d2c" providerId="LiveId" clId="{3B8B2886-CF25-4FA4-9EED-9F5256CCEF2C}" dt="2021-10-09T16:17:50.670" v="410" actId="408"/>
            <ac:grpSpMkLst>
              <pc:docMk/>
              <pc:sldMasterMk cId="2691677774" sldId="2147483688"/>
              <pc:sldLayoutMk cId="3856944363" sldId="2147483702"/>
              <ac:grpSpMk id="12" creationId="{5FF692A5-FB29-4020-8F10-9CF15EE7C124}"/>
            </ac:grpSpMkLst>
          </pc:grpChg>
          <pc:grpChg chg="mod">
            <ac:chgData name="Poy Chang" userId="eb877ef9188e2d2c" providerId="LiveId" clId="{3B8B2886-CF25-4FA4-9EED-9F5256CCEF2C}" dt="2021-10-09T13:49:33.698" v="44" actId="165"/>
            <ac:grpSpMkLst>
              <pc:docMk/>
              <pc:sldMasterMk cId="2691677774" sldId="2147483688"/>
              <pc:sldLayoutMk cId="3856944363" sldId="2147483702"/>
              <ac:grpSpMk id="33" creationId="{11916514-7C71-4D49-BECA-1BA776F50A06}"/>
            </ac:grpSpMkLst>
          </pc:grpChg>
          <pc:grpChg chg="mod topLvl">
            <ac:chgData name="Poy Chang" userId="eb877ef9188e2d2c" providerId="LiveId" clId="{3B8B2886-CF25-4FA4-9EED-9F5256CCEF2C}" dt="2021-10-09T16:17:41.206" v="409" actId="555"/>
            <ac:grpSpMkLst>
              <pc:docMk/>
              <pc:sldMasterMk cId="2691677774" sldId="2147483688"/>
              <pc:sldLayoutMk cId="3856944363" sldId="2147483702"/>
              <ac:grpSpMk id="35" creationId="{E81A9988-4FCB-4A68-ACD3-8C53087329ED}"/>
            </ac:grpSpMkLst>
          </pc:gr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43" creationId="{16B2E02C-F549-4B7D-8A48-172538B90E39}"/>
            </ac:grpSpMkLst>
          </pc:gr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44" creationId="{7C9EEB2A-CBEE-4863-A540-F2914B395412}"/>
            </ac:grpSpMkLst>
          </pc:grpChg>
          <pc:grpChg chg="mod topLvl">
            <ac:chgData name="Poy Chang" userId="eb877ef9188e2d2c" providerId="LiveId" clId="{3B8B2886-CF25-4FA4-9EED-9F5256CCEF2C}" dt="2021-10-09T16:17:12.595" v="404" actId="1076"/>
            <ac:grpSpMkLst>
              <pc:docMk/>
              <pc:sldMasterMk cId="2691677774" sldId="2147483688"/>
              <pc:sldLayoutMk cId="3856944363" sldId="2147483702"/>
              <ac:grpSpMk id="49" creationId="{471ED85C-B2AB-405B-90E8-9C79BD1D33D1}"/>
            </ac:grpSpMkLst>
          </pc:grpChg>
          <pc:picChg chg="del mod topLvl">
            <ac:chgData name="Poy Chang" userId="eb877ef9188e2d2c" providerId="LiveId" clId="{3B8B2886-CF25-4FA4-9EED-9F5256CCEF2C}" dt="2021-10-09T16:16:50.751" v="403" actId="478"/>
            <ac:picMkLst>
              <pc:docMk/>
              <pc:sldMasterMk cId="2691677774" sldId="2147483688"/>
              <pc:sldLayoutMk cId="3856944363" sldId="2147483702"/>
              <ac:picMk id="4" creationId="{08C4542D-4D6B-471F-BBD2-49AC7A4204BB}"/>
            </ac:picMkLst>
          </pc:picChg>
          <pc:picChg chg="mod">
            <ac:chgData name="Poy Chang" userId="eb877ef9188e2d2c" providerId="LiveId" clId="{3B8B2886-CF25-4FA4-9EED-9F5256CCEF2C}" dt="2021-10-09T13:48:55.126" v="37" actId="1076"/>
            <ac:picMkLst>
              <pc:docMk/>
              <pc:sldMasterMk cId="2691677774" sldId="2147483688"/>
              <pc:sldLayoutMk cId="3856944363" sldId="2147483702"/>
              <ac:picMk id="6" creationId="{678F28BA-6406-40BB-A319-04AC6E074694}"/>
            </ac:picMkLst>
          </pc:picChg>
          <pc:picChg chg="add mod ord">
            <ac:chgData name="Poy Chang" userId="eb877ef9188e2d2c" providerId="LiveId" clId="{3B8B2886-CF25-4FA4-9EED-9F5256CCEF2C}" dt="2021-10-09T16:16:36.840" v="399" actId="164"/>
            <ac:picMkLst>
              <pc:docMk/>
              <pc:sldMasterMk cId="2691677774" sldId="2147483688"/>
              <pc:sldLayoutMk cId="3856944363" sldId="2147483702"/>
              <ac:picMk id="10" creationId="{74332D98-BFFD-4C14-9AC8-E2EEE96B9EB2}"/>
            </ac:picMkLst>
          </pc:picChg>
          <pc:picChg chg="mod topLvl">
            <ac:chgData name="Poy Chang" userId="eb877ef9188e2d2c" providerId="LiveId" clId="{3B8B2886-CF25-4FA4-9EED-9F5256CCEF2C}" dt="2021-10-09T16:17:12.595" v="404" actId="1076"/>
            <ac:picMkLst>
              <pc:docMk/>
              <pc:sldMasterMk cId="2691677774" sldId="2147483688"/>
              <pc:sldLayoutMk cId="3856944363" sldId="2147483702"/>
              <ac:picMk id="14" creationId="{3ADD1F09-2311-4C64-B9B0-C3EBFABA6341}"/>
            </ac:picMkLst>
          </pc:picChg>
          <pc:picChg chg="mod">
            <ac:chgData name="Poy Chang" userId="eb877ef9188e2d2c" providerId="LiveId" clId="{3B8B2886-CF25-4FA4-9EED-9F5256CCEF2C}" dt="2021-10-09T13:49:31.202" v="42" actId="165"/>
            <ac:picMkLst>
              <pc:docMk/>
              <pc:sldMasterMk cId="2691677774" sldId="2147483688"/>
              <pc:sldLayoutMk cId="3856944363" sldId="2147483702"/>
              <ac:picMk id="27" creationId="{6AB03C91-1CA6-4F72-A22A-68638E8524C5}"/>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29" creationId="{8BABE651-B3AB-493E-8157-C01A01869AD0}"/>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39" creationId="{C299CA08-F542-4DFE-8AE3-C15C0E18A0F4}"/>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41" creationId="{FB766066-B830-46E5-912E-593D828BE9D7}"/>
            </ac:picMkLst>
          </pc:picChg>
          <pc:picChg chg="mod">
            <ac:chgData name="Poy Chang" userId="eb877ef9188e2d2c" providerId="LiveId" clId="{3B8B2886-CF25-4FA4-9EED-9F5256CCEF2C}" dt="2021-10-09T13:49:33.698" v="44" actId="165"/>
            <ac:picMkLst>
              <pc:docMk/>
              <pc:sldMasterMk cId="2691677774" sldId="2147483688"/>
              <pc:sldLayoutMk cId="3856944363" sldId="2147483702"/>
              <ac:picMk id="48" creationId="{63BD3DA3-33C6-4628-ADD9-7884A83A19DC}"/>
            </ac:picMkLst>
          </pc:picChg>
          <pc:picChg chg="del mod">
            <ac:chgData name="Poy Chang" userId="eb877ef9188e2d2c" providerId="LiveId" clId="{3B8B2886-CF25-4FA4-9EED-9F5256CCEF2C}" dt="2021-10-09T13:48:50.863" v="35" actId="478"/>
            <ac:picMkLst>
              <pc:docMk/>
              <pc:sldMasterMk cId="2691677774" sldId="2147483688"/>
              <pc:sldLayoutMk cId="3856944363" sldId="2147483702"/>
              <ac:picMk id="55" creationId="{8FBA6DDC-B00F-4FBA-B6A3-BACEAA709904}"/>
            </ac:picMkLst>
          </pc:picChg>
          <pc:picChg chg="mod topLvl">
            <ac:chgData name="Poy Chang" userId="eb877ef9188e2d2c" providerId="LiveId" clId="{3B8B2886-CF25-4FA4-9EED-9F5256CCEF2C}" dt="2021-10-09T16:17:12.595" v="404" actId="1076"/>
            <ac:picMkLst>
              <pc:docMk/>
              <pc:sldMasterMk cId="2691677774" sldId="2147483688"/>
              <pc:sldLayoutMk cId="3856944363" sldId="2147483702"/>
              <ac:picMk id="1026" creationId="{9285E96D-CDA3-42FF-88AB-3D1ED2B606B2}"/>
            </ac:picMkLst>
          </pc:picChg>
          <pc:picChg chg="del mod topLvl">
            <ac:chgData name="Poy Chang" userId="eb877ef9188e2d2c" providerId="LiveId" clId="{3B8B2886-CF25-4FA4-9EED-9F5256CCEF2C}" dt="2021-10-09T16:17:19.896" v="405" actId="478"/>
            <ac:picMkLst>
              <pc:docMk/>
              <pc:sldMasterMk cId="2691677774" sldId="2147483688"/>
              <pc:sldLayoutMk cId="3856944363" sldId="2147483702"/>
              <ac:picMk id="1032" creationId="{09B6C270-C1BF-4ACD-AA54-7D3525001AF8}"/>
            </ac:picMkLst>
          </pc:picChg>
        </pc:sldLayoutChg>
        <pc:sldLayoutChg chg="addSp delSp modSp mod ord">
          <pc:chgData name="Poy Chang" userId="eb877ef9188e2d2c" providerId="LiveId" clId="{3B8B2886-CF25-4FA4-9EED-9F5256CCEF2C}" dt="2021-10-09T16:31:18.868" v="477" actId="478"/>
          <pc:sldLayoutMkLst>
            <pc:docMk/>
            <pc:sldMasterMk cId="2691677774" sldId="2147483688"/>
            <pc:sldLayoutMk cId="2011217585" sldId="2147483703"/>
          </pc:sldLayoutMkLst>
          <pc:spChg chg="mod">
            <ac:chgData name="Poy Chang" userId="eb877ef9188e2d2c" providerId="LiveId" clId="{3B8B2886-CF25-4FA4-9EED-9F5256CCEF2C}" dt="2021-10-09T16:28:37.684" v="418" actId="27803"/>
            <ac:spMkLst>
              <pc:docMk/>
              <pc:sldMasterMk cId="2691677774" sldId="2147483688"/>
              <pc:sldLayoutMk cId="2011217585" sldId="2147483703"/>
              <ac:spMk id="3" creationId="{357BA9C6-7128-46A5-ACB2-C754858DBE7F}"/>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4" creationId="{5E852C4C-76A9-4906-AF88-C383EBE015AE}"/>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5" creationId="{70D1786C-60AF-4637-AC91-828D31822A39}"/>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6" creationId="{93BB5DD9-DE1C-4C47-9AD1-755F63CFD530}"/>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7" creationId="{7A35CDF5-3114-4C06-99AB-182FEB549415}"/>
            </ac:spMkLst>
          </pc:spChg>
          <pc:spChg chg="mod">
            <ac:chgData name="Poy Chang" userId="eb877ef9188e2d2c" providerId="LiveId" clId="{3B8B2886-CF25-4FA4-9EED-9F5256CCEF2C}" dt="2021-10-09T16:28:37.684" v="418" actId="27803"/>
            <ac:spMkLst>
              <pc:docMk/>
              <pc:sldMasterMk cId="2691677774" sldId="2147483688"/>
              <pc:sldLayoutMk cId="2011217585" sldId="2147483703"/>
              <ac:spMk id="8" creationId="{EBF6E686-9B60-44A8-92A8-FD4F7190E7C8}"/>
            </ac:spMkLst>
          </pc:spChg>
          <pc:spChg chg="del">
            <ac:chgData name="Poy Chang" userId="eb877ef9188e2d2c" providerId="LiveId" clId="{3B8B2886-CF25-4FA4-9EED-9F5256CCEF2C}" dt="2021-10-09T15:59:54.569" v="49" actId="478"/>
            <ac:spMkLst>
              <pc:docMk/>
              <pc:sldMasterMk cId="2691677774" sldId="2147483688"/>
              <pc:sldLayoutMk cId="2011217585" sldId="2147483703"/>
              <ac:spMk id="16" creationId="{41E474C6-B188-4516-84EA-B60A05C54E45}"/>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1" creationId="{3385CF89-63E2-4DCC-8DD2-4B5843073791}"/>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2" creationId="{F72F20C9-7A51-4FDE-95FD-181ABBFFD66D}"/>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3" creationId="{23A030EA-7851-46DD-8CD7-A9E790F98A45}"/>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4" creationId="{6038C93F-7738-4DDE-A6E4-961368B3A8DF}"/>
            </ac:spMkLst>
          </pc:spChg>
          <pc:spChg chg="mod">
            <ac:chgData name="Poy Chang" userId="eb877ef9188e2d2c" providerId="LiveId" clId="{3B8B2886-CF25-4FA4-9EED-9F5256CCEF2C}" dt="2021-10-09T16:31:14.889" v="463" actId="164"/>
            <ac:spMkLst>
              <pc:docMk/>
              <pc:sldMasterMk cId="2691677774" sldId="2147483688"/>
              <pc:sldLayoutMk cId="2011217585" sldId="2147483703"/>
              <ac:spMk id="25" creationId="{442915E8-3F91-4884-81C4-0068D6225D4B}"/>
            </ac:spMkLst>
          </pc:spChg>
          <pc:spChg chg="add mod">
            <ac:chgData name="Poy Chang" userId="eb877ef9188e2d2c" providerId="LiveId" clId="{3B8B2886-CF25-4FA4-9EED-9F5256CCEF2C}" dt="2021-10-09T16:06:37.933" v="275" actId="1036"/>
            <ac:spMkLst>
              <pc:docMk/>
              <pc:sldMasterMk cId="2691677774" sldId="2147483688"/>
              <pc:sldLayoutMk cId="2011217585" sldId="2147483703"/>
              <ac:spMk id="47" creationId="{C178B942-4B4E-499D-82AD-33FDDA74C497}"/>
            </ac:spMkLst>
          </pc:spChg>
          <pc:grpChg chg="add del mod">
            <ac:chgData name="Poy Chang" userId="eb877ef9188e2d2c" providerId="LiveId" clId="{3B8B2886-CF25-4FA4-9EED-9F5256CCEF2C}" dt="2021-10-09T16:31:18.868" v="477" actId="478"/>
            <ac:grpSpMkLst>
              <pc:docMk/>
              <pc:sldMasterMk cId="2691677774" sldId="2147483688"/>
              <pc:sldLayoutMk cId="2011217585" sldId="2147483703"/>
              <ac:grpSpMk id="2" creationId="{3F6BD0E0-BE7C-4145-B2DB-91BE9AD789D2}"/>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3" creationId="{F7CD41EE-E89C-408A-8FD4-77D1D388BF60}"/>
            </ac:grpSpMkLst>
          </pc:grpChg>
          <pc:grpChg chg="add mod">
            <ac:chgData name="Poy Chang" userId="eb877ef9188e2d2c" providerId="LiveId" clId="{3B8B2886-CF25-4FA4-9EED-9F5256CCEF2C}" dt="2021-10-09T16:31:14.889" v="463" actId="164"/>
            <ac:grpSpMkLst>
              <pc:docMk/>
              <pc:sldMasterMk cId="2691677774" sldId="2147483688"/>
              <pc:sldLayoutMk cId="2011217585" sldId="2147483703"/>
              <ac:grpSpMk id="14" creationId="{D780EB58-F276-4806-A680-17F9F57B49AE}"/>
            </ac:grpSpMkLst>
          </pc:grpChg>
          <pc:grpChg chg="mod">
            <ac:chgData name="Poy Chang" userId="eb877ef9188e2d2c" providerId="LiveId" clId="{3B8B2886-CF25-4FA4-9EED-9F5256CCEF2C}" dt="2021-10-09T16:31:15.127" v="470" actId="1076"/>
            <ac:grpSpMkLst>
              <pc:docMk/>
              <pc:sldMasterMk cId="2691677774" sldId="2147483688"/>
              <pc:sldLayoutMk cId="2011217585" sldId="2147483703"/>
              <ac:grpSpMk id="20" creationId="{9F073E6E-BA5E-4673-9395-65110077356F}"/>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35" creationId="{E81A9988-4FCB-4A68-ACD3-8C53087329ED}"/>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3" creationId="{16B2E02C-F549-4B7D-8A48-172538B90E39}"/>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4" creationId="{7C9EEB2A-CBEE-4863-A540-F2914B395412}"/>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6" creationId="{CD682E90-670D-472D-BA99-204DFB47F89F}"/>
            </ac:grpSpMkLst>
          </pc:grpChg>
          <pc:grpChg chg="del">
            <ac:chgData name="Poy Chang" userId="eb877ef9188e2d2c" providerId="LiveId" clId="{3B8B2886-CF25-4FA4-9EED-9F5256CCEF2C}" dt="2021-10-09T15:59:54.569" v="49" actId="478"/>
            <ac:grpSpMkLst>
              <pc:docMk/>
              <pc:sldMasterMk cId="2691677774" sldId="2147483688"/>
              <pc:sldLayoutMk cId="2011217585" sldId="2147483703"/>
              <ac:grpSpMk id="49" creationId="{471ED85C-B2AB-405B-90E8-9C79BD1D33D1}"/>
            </ac:grpSpMkLst>
          </pc:grpChg>
          <pc:picChg chg="del">
            <ac:chgData name="Poy Chang" userId="eb877ef9188e2d2c" providerId="LiveId" clId="{3B8B2886-CF25-4FA4-9EED-9F5256CCEF2C}" dt="2021-10-09T15:59:54.569" v="49" actId="478"/>
            <ac:picMkLst>
              <pc:docMk/>
              <pc:sldMasterMk cId="2691677774" sldId="2147483688"/>
              <pc:sldLayoutMk cId="2011217585" sldId="2147483703"/>
              <ac:picMk id="4" creationId="{08C4542D-4D6B-471F-BBD2-49AC7A4204BB}"/>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6" creationId="{678F28BA-6406-40BB-A319-04AC6E074694}"/>
            </ac:picMkLst>
          </pc:picChg>
          <pc:picChg chg="add del mod">
            <ac:chgData name="Poy Chang" userId="eb877ef9188e2d2c" providerId="LiveId" clId="{3B8B2886-CF25-4FA4-9EED-9F5256CCEF2C}" dt="2021-10-09T16:00:22.613" v="51" actId="478"/>
            <ac:picMkLst>
              <pc:docMk/>
              <pc:sldMasterMk cId="2691677774" sldId="2147483688"/>
              <pc:sldLayoutMk cId="2011217585" sldId="2147483703"/>
              <ac:picMk id="7" creationId="{BECA845D-519F-4557-BE4B-5193BEC09618}"/>
            </ac:picMkLst>
          </pc:picChg>
          <pc:picChg chg="add del mod">
            <ac:chgData name="Poy Chang" userId="eb877ef9188e2d2c" providerId="LiveId" clId="{3B8B2886-CF25-4FA4-9EED-9F5256CCEF2C}" dt="2021-10-09T16:02:12.685" v="53" actId="478"/>
            <ac:picMkLst>
              <pc:docMk/>
              <pc:sldMasterMk cId="2691677774" sldId="2147483688"/>
              <pc:sldLayoutMk cId="2011217585" sldId="2147483703"/>
              <ac:picMk id="9" creationId="{02B2CB72-72E9-41A0-B76F-A4873FF86558}"/>
            </ac:picMkLst>
          </pc:picChg>
          <pc:picChg chg="add del mod">
            <ac:chgData name="Poy Chang" userId="eb877ef9188e2d2c" providerId="LiveId" clId="{3B8B2886-CF25-4FA4-9EED-9F5256CCEF2C}" dt="2021-10-09T16:31:15.660" v="474"/>
            <ac:picMkLst>
              <pc:docMk/>
              <pc:sldMasterMk cId="2691677774" sldId="2147483688"/>
              <pc:sldLayoutMk cId="2011217585" sldId="2147483703"/>
              <ac:picMk id="10" creationId="{2C6B8D72-CFE5-4226-B515-72021219B9F5}"/>
            </ac:picMkLst>
          </pc:picChg>
          <pc:picChg chg="add mod">
            <ac:chgData name="Poy Chang" userId="eb877ef9188e2d2c" providerId="LiveId" clId="{3B8B2886-CF25-4FA4-9EED-9F5256CCEF2C}" dt="2021-10-09T16:06:23.247" v="236" actId="12789"/>
            <ac:picMkLst>
              <pc:docMk/>
              <pc:sldMasterMk cId="2691677774" sldId="2147483688"/>
              <pc:sldLayoutMk cId="2011217585" sldId="2147483703"/>
              <ac:picMk id="11" creationId="{9002E863-DE57-43E6-B32A-9316295E4E13}"/>
            </ac:picMkLst>
          </pc:picChg>
          <pc:picChg chg="add del mod">
            <ac:chgData name="Poy Chang" userId="eb877ef9188e2d2c" providerId="LiveId" clId="{3B8B2886-CF25-4FA4-9EED-9F5256CCEF2C}" dt="2021-10-09T16:28:37.684" v="418" actId="27803"/>
            <ac:picMkLst>
              <pc:docMk/>
              <pc:sldMasterMk cId="2691677774" sldId="2147483688"/>
              <pc:sldLayoutMk cId="2011217585" sldId="2147483703"/>
              <ac:picMk id="12" creationId="{31C45DC3-DCB2-4F6F-86A7-E52822386955}"/>
            </ac:picMkLst>
          </pc:picChg>
          <pc:picChg chg="add del mod ord">
            <ac:chgData name="Poy Chang" userId="eb877ef9188e2d2c" providerId="LiveId" clId="{3B8B2886-CF25-4FA4-9EED-9F5256CCEF2C}" dt="2021-10-09T16:31:14.958" v="465" actId="166"/>
            <ac:picMkLst>
              <pc:docMk/>
              <pc:sldMasterMk cId="2691677774" sldId="2147483688"/>
              <pc:sldLayoutMk cId="2011217585" sldId="2147483703"/>
              <ac:picMk id="13" creationId="{826B03E5-B4F1-4458-96AE-EF403C176F5C}"/>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14" creationId="{3ADD1F09-2311-4C64-B9B0-C3EBFABA6341}"/>
            </ac:picMkLst>
          </pc:picChg>
          <pc:picChg chg="add del mod">
            <ac:chgData name="Poy Chang" userId="eb877ef9188e2d2c" providerId="LiveId" clId="{3B8B2886-CF25-4FA4-9EED-9F5256CCEF2C}" dt="2021-10-09T16:03:43.420" v="59" actId="27803"/>
            <ac:picMkLst>
              <pc:docMk/>
              <pc:sldMasterMk cId="2691677774" sldId="2147483688"/>
              <pc:sldLayoutMk cId="2011217585" sldId="2147483703"/>
              <ac:picMk id="19" creationId="{2151AAA5-7607-4D5F-A0E4-F62316DC1EBA}"/>
            </ac:picMkLst>
          </pc:picChg>
          <pc:picChg chg="add mod">
            <ac:chgData name="Poy Chang" userId="eb877ef9188e2d2c" providerId="LiveId" clId="{3B8B2886-CF25-4FA4-9EED-9F5256CCEF2C}" dt="2021-10-09T16:05:50.565" v="218" actId="1038"/>
            <ac:picMkLst>
              <pc:docMk/>
              <pc:sldMasterMk cId="2691677774" sldId="2147483688"/>
              <pc:sldLayoutMk cId="2011217585" sldId="2147483703"/>
              <ac:picMk id="28" creationId="{5F0F34C8-6CFC-4B02-B5A9-5C63C3665ADC}"/>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1026" creationId="{9285E96D-CDA3-42FF-88AB-3D1ED2B606B2}"/>
            </ac:picMkLst>
          </pc:picChg>
          <pc:picChg chg="del">
            <ac:chgData name="Poy Chang" userId="eb877ef9188e2d2c" providerId="LiveId" clId="{3B8B2886-CF25-4FA4-9EED-9F5256CCEF2C}" dt="2021-10-09T15:59:54.569" v="49" actId="478"/>
            <ac:picMkLst>
              <pc:docMk/>
              <pc:sldMasterMk cId="2691677774" sldId="2147483688"/>
              <pc:sldLayoutMk cId="2011217585" sldId="2147483703"/>
              <ac:picMk id="1032" creationId="{09B6C270-C1BF-4ACD-AA54-7D3525001AF8}"/>
            </ac:picMkLst>
          </pc:picChg>
          <pc:cxnChg chg="add del mod">
            <ac:chgData name="Poy Chang" userId="eb877ef9188e2d2c" providerId="LiveId" clId="{3B8B2886-CF25-4FA4-9EED-9F5256CCEF2C}" dt="2021-10-09T16:06:44.801" v="276" actId="478"/>
            <ac:cxnSpMkLst>
              <pc:docMk/>
              <pc:sldMasterMk cId="2691677774" sldId="2147483688"/>
              <pc:sldLayoutMk cId="2011217585" sldId="2147483703"/>
              <ac:cxnSpMk id="31" creationId="{3B472E5C-27D5-4EA5-B08C-8EDA432A2042}"/>
            </ac:cxnSpMkLst>
          </pc:cxnChg>
        </pc:sldLayoutChg>
      </pc:sldMasterChg>
    </pc:docChg>
  </pc:docChgLst>
  <pc:docChgLst>
    <pc:chgData name="Poy Chang" userId="eb877ef9188e2d2c" providerId="LiveId" clId="{76E7D1C8-8326-4CB9-9B2D-1F6ABF1775C5}"/>
    <pc:docChg chg="custSel modMainMaster">
      <pc:chgData name="Poy Chang" userId="eb877ef9188e2d2c" providerId="LiveId" clId="{76E7D1C8-8326-4CB9-9B2D-1F6ABF1775C5}" dt="2021-11-02T06:56:25.506" v="67" actId="12789"/>
      <pc:docMkLst>
        <pc:docMk/>
      </pc:docMkLst>
      <pc:sldMasterChg chg="modSldLayout">
        <pc:chgData name="Poy Chang" userId="eb877ef9188e2d2c" providerId="LiveId" clId="{76E7D1C8-8326-4CB9-9B2D-1F6ABF1775C5}" dt="2021-11-02T06:56:25.506" v="67" actId="12789"/>
        <pc:sldMasterMkLst>
          <pc:docMk/>
          <pc:sldMasterMk cId="2691677774" sldId="2147483688"/>
        </pc:sldMasterMkLst>
        <pc:sldLayoutChg chg="addSp delSp modSp mod">
          <pc:chgData name="Poy Chang" userId="eb877ef9188e2d2c" providerId="LiveId" clId="{76E7D1C8-8326-4CB9-9B2D-1F6ABF1775C5}" dt="2021-11-02T06:56:25.506" v="67" actId="12789"/>
          <pc:sldLayoutMkLst>
            <pc:docMk/>
            <pc:sldMasterMk cId="2691677774" sldId="2147483688"/>
            <pc:sldLayoutMk cId="2011217585" sldId="2147483703"/>
          </pc:sldLayoutMkLst>
          <pc:spChg chg="mod">
            <ac:chgData name="Poy Chang" userId="eb877ef9188e2d2c" providerId="LiveId" clId="{76E7D1C8-8326-4CB9-9B2D-1F6ABF1775C5}" dt="2021-11-02T06:56:22.062" v="66" actId="164"/>
            <ac:spMkLst>
              <pc:docMk/>
              <pc:sldMasterMk cId="2691677774" sldId="2147483688"/>
              <pc:sldLayoutMk cId="2011217585" sldId="2147483703"/>
              <ac:spMk id="47" creationId="{C178B942-4B4E-499D-82AD-33FDDA74C497}"/>
            </ac:spMkLst>
          </pc:spChg>
          <pc:grpChg chg="add mod">
            <ac:chgData name="Poy Chang" userId="eb877ef9188e2d2c" providerId="LiveId" clId="{76E7D1C8-8326-4CB9-9B2D-1F6ABF1775C5}" dt="2021-11-02T06:56:14.128" v="50" actId="1076"/>
            <ac:grpSpMkLst>
              <pc:docMk/>
              <pc:sldMasterMk cId="2691677774" sldId="2147483688"/>
              <pc:sldLayoutMk cId="2011217585" sldId="2147483703"/>
              <ac:grpSpMk id="6" creationId="{42B5678F-A0B6-413C-8276-CD5A645F75E5}"/>
            </ac:grpSpMkLst>
          </pc:grpChg>
          <pc:grpChg chg="add mod">
            <ac:chgData name="Poy Chang" userId="eb877ef9188e2d2c" providerId="LiveId" clId="{76E7D1C8-8326-4CB9-9B2D-1F6ABF1775C5}" dt="2021-11-02T06:56:25.506" v="67" actId="12789"/>
            <ac:grpSpMkLst>
              <pc:docMk/>
              <pc:sldMasterMk cId="2691677774" sldId="2147483688"/>
              <pc:sldLayoutMk cId="2011217585" sldId="2147483703"/>
              <ac:grpSpMk id="7" creationId="{165214F0-E73B-47AE-9666-18227696F62D}"/>
            </ac:grpSpMkLst>
          </pc:grpChg>
          <pc:grpChg chg="mod">
            <ac:chgData name="Poy Chang" userId="eb877ef9188e2d2c" providerId="LiveId" clId="{76E7D1C8-8326-4CB9-9B2D-1F6ABF1775C5}" dt="2021-11-02T06:56:00.597" v="48" actId="164"/>
            <ac:grpSpMkLst>
              <pc:docMk/>
              <pc:sldMasterMk cId="2691677774" sldId="2147483688"/>
              <pc:sldLayoutMk cId="2011217585" sldId="2147483703"/>
              <ac:grpSpMk id="20" creationId="{9F073E6E-BA5E-4673-9395-65110077356F}"/>
            </ac:grpSpMkLst>
          </pc:grpChg>
          <pc:picChg chg="add mod">
            <ac:chgData name="Poy Chang" userId="eb877ef9188e2d2c" providerId="LiveId" clId="{76E7D1C8-8326-4CB9-9B2D-1F6ABF1775C5}" dt="2021-11-02T06:56:00.597" v="48" actId="164"/>
            <ac:picMkLst>
              <pc:docMk/>
              <pc:sldMasterMk cId="2691677774" sldId="2147483688"/>
              <pc:sldLayoutMk cId="2011217585" sldId="2147483703"/>
              <ac:picMk id="3" creationId="{4FBEBF65-E0D9-43B1-A818-085F51246858}"/>
            </ac:picMkLst>
          </pc:picChg>
          <pc:picChg chg="mod">
            <ac:chgData name="Poy Chang" userId="eb877ef9188e2d2c" providerId="LiveId" clId="{76E7D1C8-8326-4CB9-9B2D-1F6ABF1775C5}" dt="2021-11-02T06:56:00.597" v="48" actId="164"/>
            <ac:picMkLst>
              <pc:docMk/>
              <pc:sldMasterMk cId="2691677774" sldId="2147483688"/>
              <pc:sldLayoutMk cId="2011217585" sldId="2147483703"/>
              <ac:picMk id="13" creationId="{826B03E5-B4F1-4458-96AE-EF403C176F5C}"/>
            </ac:picMkLst>
          </pc:picChg>
          <pc:picChg chg="mod">
            <ac:chgData name="Poy Chang" userId="eb877ef9188e2d2c" providerId="LiveId" clId="{76E7D1C8-8326-4CB9-9B2D-1F6ABF1775C5}" dt="2021-11-02T06:56:22.062" v="66" actId="164"/>
            <ac:picMkLst>
              <pc:docMk/>
              <pc:sldMasterMk cId="2691677774" sldId="2147483688"/>
              <pc:sldLayoutMk cId="2011217585" sldId="2147483703"/>
              <ac:picMk id="28" creationId="{5F0F34C8-6CFC-4B02-B5A9-5C63C3665ADC}"/>
            </ac:picMkLst>
          </pc:picChg>
          <pc:cxnChg chg="add del mod">
            <ac:chgData name="Poy Chang" userId="eb877ef9188e2d2c" providerId="LiveId" clId="{76E7D1C8-8326-4CB9-9B2D-1F6ABF1775C5}" dt="2021-11-02T06:55:38.012" v="39" actId="478"/>
            <ac:cxnSpMkLst>
              <pc:docMk/>
              <pc:sldMasterMk cId="2691677774" sldId="2147483688"/>
              <pc:sldLayoutMk cId="2011217585" sldId="2147483703"/>
              <ac:cxnSpMk id="5" creationId="{55A3B38F-4DCB-4DC8-B281-3CB5F8BC6C4F}"/>
            </ac:cxnSpMkLst>
          </pc:cxnChg>
        </pc:sldLayoutChg>
      </pc:sldMasterChg>
    </pc:docChg>
  </pc:docChgLst>
  <pc:docChgLst>
    <pc:chgData name="Poy Chang" userId="eb877ef9188e2d2c" providerId="LiveId" clId="{9DA20777-20DC-429A-AFF5-D1D99DDDF7B0}"/>
    <pc:docChg chg="addSection modSection">
      <pc:chgData name="Poy Chang" userId="eb877ef9188e2d2c" providerId="LiveId" clId="{9DA20777-20DC-429A-AFF5-D1D99DDDF7B0}" dt="2021-10-09T13:44:49.310" v="1" actId="17846"/>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微服務時代已經放棄 </a:t>
            </a:r>
            <a:r>
              <a:rPr lang="en-US" altLang="zh-TW" dirty="0"/>
              <a:t>“</a:t>
            </a:r>
            <a:r>
              <a:rPr lang="zh-TW" altLang="en-US" dirty="0"/>
              <a:t>單一</a:t>
            </a:r>
            <a:r>
              <a:rPr lang="en-US" altLang="zh-TW" dirty="0"/>
              <a:t>” </a:t>
            </a:r>
            <a:r>
              <a:rPr lang="zh-TW" altLang="en-US" dirty="0"/>
              <a:t>的大型資料庫了</a:t>
            </a:r>
            <a:r>
              <a:rPr lang="en-US" altLang="zh-TW" dirty="0"/>
              <a:t>…</a:t>
            </a:r>
          </a:p>
          <a:p>
            <a:r>
              <a:rPr lang="zh-TW" altLang="en-US" dirty="0"/>
              <a:t>所有東西都在同一個資料庫，可以互相 </a:t>
            </a:r>
            <a:r>
              <a:rPr lang="en-US" altLang="zh-TW" dirty="0"/>
              <a:t>join </a:t>
            </a:r>
            <a:r>
              <a:rPr lang="zh-TW" altLang="en-US" dirty="0"/>
              <a:t>的時代已經過去了，你得學會利用 </a:t>
            </a:r>
            <a:r>
              <a:rPr lang="en-US" altLang="zh-TW" dirty="0"/>
              <a:t>“code” + “API” </a:t>
            </a:r>
            <a:r>
              <a:rPr lang="zh-TW" altLang="en-US" dirty="0"/>
              <a:t>來管理橫跨多個服務之間的資料。</a:t>
            </a:r>
          </a:p>
        </p:txBody>
      </p:sp>
      <p:sp>
        <p:nvSpPr>
          <p:cNvPr id="4" name="投影片編號版面配置區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195579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管理最佳化 </a:t>
            </a:r>
            <a:r>
              <a:rPr lang="en-US" altLang="zh-TW" dirty="0"/>
              <a:t>(</a:t>
            </a:r>
            <a:r>
              <a:rPr lang="zh-TW" altLang="en-US" dirty="0"/>
              <a:t>正規化</a:t>
            </a:r>
            <a:r>
              <a:rPr lang="en-US" altLang="zh-TW" dirty="0"/>
              <a:t>):</a:t>
            </a:r>
            <a:r>
              <a:rPr lang="zh-TW" altLang="en-US" dirty="0"/>
              <a:t> 資料不重複存放，修改時只改一個地方；使用時 </a:t>
            </a:r>
            <a:r>
              <a:rPr lang="en-US" altLang="zh-TW" dirty="0"/>
              <a:t>join </a:t>
            </a:r>
            <a:r>
              <a:rPr lang="zh-TW" altLang="en-US" dirty="0"/>
              <a:t>還原成你要的樣子</a:t>
            </a:r>
            <a:endParaRPr lang="en-US" altLang="zh-TW" dirty="0"/>
          </a:p>
          <a:p>
            <a:r>
              <a:rPr lang="zh-TW" altLang="en-US" dirty="0"/>
              <a:t>使用最佳化 </a:t>
            </a:r>
            <a:r>
              <a:rPr lang="en-US" altLang="zh-TW" dirty="0"/>
              <a:t>(</a:t>
            </a:r>
            <a:r>
              <a:rPr lang="zh-TW" altLang="en-US" dirty="0"/>
              <a:t>反正規化</a:t>
            </a:r>
            <a:r>
              <a:rPr lang="en-US" altLang="zh-TW" dirty="0"/>
              <a:t>):</a:t>
            </a:r>
            <a:r>
              <a:rPr lang="zh-TW" altLang="en-US" dirty="0"/>
              <a:t> 資料重複存放，寫入時善用架構的設計同步寫入多個地方，並且預先用將來使用的方式計算儲存；使用時直接做簡單的 </a:t>
            </a:r>
            <a:r>
              <a:rPr lang="en-US" altLang="zh-TW" dirty="0"/>
              <a:t>select </a:t>
            </a:r>
            <a:r>
              <a:rPr lang="zh-TW" altLang="en-US" dirty="0"/>
              <a:t>與 </a:t>
            </a:r>
            <a:r>
              <a:rPr lang="en-US" altLang="zh-TW" dirty="0"/>
              <a:t>where </a:t>
            </a:r>
            <a:r>
              <a:rPr lang="zh-TW" altLang="en-US" dirty="0"/>
              <a:t>過濾即可使用</a:t>
            </a:r>
          </a:p>
        </p:txBody>
      </p:sp>
      <p:sp>
        <p:nvSpPr>
          <p:cNvPr id="4" name="投影片編號版面配置區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1178121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批次 </a:t>
            </a:r>
            <a:r>
              <a:rPr lang="en-US" altLang="zh-TW" dirty="0"/>
              <a:t>vs </a:t>
            </a:r>
            <a:r>
              <a:rPr lang="zh-TW" altLang="en-US" dirty="0"/>
              <a:t>及時</a:t>
            </a:r>
            <a:r>
              <a:rPr lang="en-US" altLang="zh-TW" dirty="0"/>
              <a:t>: </a:t>
            </a:r>
            <a:r>
              <a:rPr lang="zh-TW" altLang="en-US" dirty="0"/>
              <a:t>雲端服務已經是 </a:t>
            </a:r>
            <a:r>
              <a:rPr lang="en-US" altLang="zh-TW" dirty="0"/>
              <a:t>7x24 </a:t>
            </a:r>
            <a:r>
              <a:rPr lang="zh-TW" altLang="en-US" dirty="0"/>
              <a:t>了，再也沒有時間讓你慢慢在離峰 </a:t>
            </a:r>
            <a:r>
              <a:rPr lang="en-US" altLang="zh-TW" dirty="0"/>
              <a:t>(</a:t>
            </a:r>
            <a:r>
              <a:rPr lang="zh-TW" altLang="en-US" dirty="0"/>
              <a:t>半夜</a:t>
            </a:r>
            <a:r>
              <a:rPr lang="en-US" altLang="zh-TW" dirty="0"/>
              <a:t>) </a:t>
            </a:r>
            <a:r>
              <a:rPr lang="zh-TW" altLang="en-US" dirty="0"/>
              <a:t>批次處理了。一次處理一筆資料 </a:t>
            </a:r>
            <a:r>
              <a:rPr lang="en-US" altLang="zh-TW" dirty="0"/>
              <a:t>(</a:t>
            </a:r>
            <a:r>
              <a:rPr lang="zh-TW" altLang="en-US" dirty="0"/>
              <a:t>立刻</a:t>
            </a:r>
            <a:r>
              <a:rPr lang="en-US" altLang="zh-TW" dirty="0"/>
              <a:t>)</a:t>
            </a:r>
            <a:r>
              <a:rPr lang="zh-TW" altLang="en-US" dirty="0"/>
              <a:t> 變成是必要的設計，因為這樣才能控制 </a:t>
            </a:r>
            <a:r>
              <a:rPr lang="en-US" altLang="zh-TW" dirty="0"/>
              <a:t>“</a:t>
            </a:r>
            <a:r>
              <a:rPr lang="zh-TW" altLang="en-US" dirty="0"/>
              <a:t>一次</a:t>
            </a:r>
            <a:r>
              <a:rPr lang="en-US" altLang="zh-TW" dirty="0"/>
              <a:t>”</a:t>
            </a:r>
            <a:r>
              <a:rPr lang="zh-TW" altLang="en-US" dirty="0"/>
              <a:t> 的運算量 </a:t>
            </a:r>
            <a:r>
              <a:rPr lang="en-US" altLang="zh-TW" dirty="0"/>
              <a:t>&amp; I/O, </a:t>
            </a:r>
            <a:r>
              <a:rPr lang="zh-TW" altLang="en-US" dirty="0"/>
              <a:t>否則你怎麼保證 </a:t>
            </a:r>
            <a:r>
              <a:rPr lang="en-US" altLang="zh-TW" dirty="0"/>
              <a:t>response time? </a:t>
            </a:r>
            <a:r>
              <a:rPr lang="zh-TW" altLang="en-US" dirty="0"/>
              <a:t>動用更厲害的 </a:t>
            </a:r>
            <a:r>
              <a:rPr lang="en-US" altLang="zh-TW" dirty="0"/>
              <a:t>DBA + </a:t>
            </a:r>
            <a:r>
              <a:rPr lang="zh-TW" altLang="en-US" dirty="0"/>
              <a:t>硬體</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196383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你需要了解更多好的架構設計與 </a:t>
            </a:r>
            <a:r>
              <a:rPr lang="en-US" altLang="zh-TW" dirty="0"/>
              <a:t>design patterns, </a:t>
            </a:r>
            <a:r>
              <a:rPr lang="zh-TW" altLang="en-US" dirty="0"/>
              <a:t>才能有系統地應付未來的場景</a:t>
            </a:r>
            <a:endParaRPr lang="en-US" altLang="zh-TW" dirty="0"/>
          </a:p>
          <a:p>
            <a:r>
              <a:rPr lang="en-US" altLang="zh-TW" dirty="0"/>
              <a:t>ES+CQRS</a:t>
            </a:r>
            <a:r>
              <a:rPr lang="zh-TW" altLang="en-US" dirty="0"/>
              <a:t> 是關鍵的技能之一</a:t>
            </a:r>
          </a:p>
        </p:txBody>
      </p:sp>
      <p:sp>
        <p:nvSpPr>
          <p:cNvPr id="4" name="投影片編號版面配置區 3"/>
          <p:cNvSpPr>
            <a:spLocks noGrp="1"/>
          </p:cNvSpPr>
          <p:nvPr>
            <p:ph type="sldNum" sz="quarter" idx="5"/>
          </p:nvPr>
        </p:nvSpPr>
        <p:spPr/>
        <p:txBody>
          <a:bodyPr/>
          <a:lstStyle/>
          <a:p>
            <a:fld id="{045E74FF-B95A-3049-B6BA-741949CDE00C}" type="slidenum">
              <a:rPr lang="en-US" smtClean="0"/>
              <a:t>13</a:t>
            </a:fld>
            <a:endParaRPr lang="en-US"/>
          </a:p>
        </p:txBody>
      </p:sp>
    </p:spTree>
    <p:extLst>
      <p:ext uri="{BB962C8B-B14F-4D97-AF65-F5344CB8AC3E}">
        <p14:creationId xmlns:p14="http://schemas.microsoft.com/office/powerpoint/2010/main" val="358474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37</a:t>
            </a:fld>
            <a:endParaRPr lang="en-US"/>
          </a:p>
        </p:txBody>
      </p:sp>
    </p:spTree>
    <p:extLst>
      <p:ext uri="{BB962C8B-B14F-4D97-AF65-F5344CB8AC3E}">
        <p14:creationId xmlns:p14="http://schemas.microsoft.com/office/powerpoint/2010/main" val="89665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要用此方法，你有責任維持好 </a:t>
            </a:r>
            <a:r>
              <a:rPr lang="en-US" altLang="zh-TW" dirty="0"/>
              <a:t>“</a:t>
            </a:r>
            <a:r>
              <a:rPr lang="zh-TW" altLang="en-US" dirty="0"/>
              <a:t>版號</a:t>
            </a:r>
            <a:r>
              <a:rPr lang="en-US" altLang="zh-TW" dirty="0"/>
              <a:t>”</a:t>
            </a:r>
            <a:r>
              <a:rPr lang="zh-TW" altLang="en-US" dirty="0"/>
              <a:t>。</a:t>
            </a:r>
            <a:endParaRPr lang="en-US" altLang="zh-TW" dirty="0"/>
          </a:p>
          <a:p>
            <a:r>
              <a:rPr lang="zh-TW" altLang="en-US" dirty="0"/>
              <a:t>只要有任何異動，版號一定要不一樣，否則這個方法就無效了。</a:t>
            </a:r>
            <a:endParaRPr lang="en-US" altLang="zh-TW" dirty="0"/>
          </a:p>
          <a:p>
            <a:endParaRPr lang="en-US" altLang="zh-TW" dirty="0"/>
          </a:p>
          <a:p>
            <a:r>
              <a:rPr lang="zh-TW" altLang="en-US" dirty="0"/>
              <a:t>要達成這期待，所有異動都需要有統一的介面 </a:t>
            </a:r>
            <a:r>
              <a:rPr lang="en-US" altLang="zh-TW" dirty="0"/>
              <a:t>(</a:t>
            </a:r>
            <a:r>
              <a:rPr lang="zh-TW" altLang="en-US" dirty="0"/>
              <a:t>正好是 </a:t>
            </a:r>
            <a:r>
              <a:rPr lang="en-US" altLang="zh-TW" dirty="0"/>
              <a:t>CQRS </a:t>
            </a:r>
            <a:r>
              <a:rPr lang="zh-TW" altLang="en-US" dirty="0"/>
              <a:t>的好處</a:t>
            </a:r>
            <a:r>
              <a:rPr lang="en-US" altLang="zh-TW" dirty="0"/>
              <a:t>)</a:t>
            </a:r>
            <a:r>
              <a:rPr lang="zh-TW" altLang="en-US" dirty="0"/>
              <a:t>。</a:t>
            </a:r>
            <a:endParaRPr lang="en-US" altLang="zh-TW" dirty="0"/>
          </a:p>
          <a:p>
            <a:r>
              <a:rPr lang="zh-TW" altLang="en-US" dirty="0"/>
              <a:t>要有明確的板號，需要把所有異動都線性排序儲存紀錄 </a:t>
            </a:r>
            <a:r>
              <a:rPr lang="en-US" altLang="zh-TW" dirty="0"/>
              <a:t>(</a:t>
            </a:r>
            <a:r>
              <a:rPr lang="zh-TW" altLang="en-US" dirty="0"/>
              <a:t>正好是 </a:t>
            </a:r>
            <a:r>
              <a:rPr lang="en-US" altLang="zh-TW" dirty="0"/>
              <a:t>Event Sourcing </a:t>
            </a:r>
            <a:r>
              <a:rPr lang="zh-TW" altLang="en-US" dirty="0"/>
              <a:t>的做法</a:t>
            </a:r>
            <a:r>
              <a:rPr lang="en-US" altLang="zh-TW" dirty="0"/>
              <a:t>)</a:t>
            </a:r>
          </a:p>
          <a:p>
            <a:endParaRPr lang="en-US" altLang="zh-TW" dirty="0"/>
          </a:p>
          <a:p>
            <a:r>
              <a:rPr lang="zh-TW" altLang="en-US" dirty="0"/>
              <a:t>樂觀鎖定機制跟 </a:t>
            </a:r>
            <a:r>
              <a:rPr lang="en-US" altLang="zh-TW" dirty="0"/>
              <a:t>ES+CQRS </a:t>
            </a:r>
            <a:r>
              <a:rPr lang="zh-TW" altLang="en-US" dirty="0"/>
              <a:t>沒有直接關聯，但是卻是最理想的搭配</a:t>
            </a:r>
            <a:endParaRPr lang="en-US" altLang="zh-TW"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53</a:t>
            </a:fld>
            <a:endParaRPr lang="en-US"/>
          </a:p>
        </p:txBody>
      </p:sp>
    </p:spTree>
    <p:extLst>
      <p:ext uri="{BB962C8B-B14F-4D97-AF65-F5344CB8AC3E}">
        <p14:creationId xmlns:p14="http://schemas.microsoft.com/office/powerpoint/2010/main" val="19744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要用此方法，你有責任維持好 </a:t>
            </a:r>
            <a:r>
              <a:rPr lang="en-US" altLang="zh-TW" dirty="0"/>
              <a:t>“</a:t>
            </a:r>
            <a:r>
              <a:rPr lang="zh-TW" altLang="en-US" dirty="0"/>
              <a:t>版號</a:t>
            </a:r>
            <a:r>
              <a:rPr lang="en-US" altLang="zh-TW" dirty="0"/>
              <a:t>”</a:t>
            </a:r>
            <a:r>
              <a:rPr lang="zh-TW" altLang="en-US" dirty="0"/>
              <a:t>。</a:t>
            </a:r>
            <a:endParaRPr lang="en-US" altLang="zh-TW" dirty="0"/>
          </a:p>
          <a:p>
            <a:r>
              <a:rPr lang="zh-TW" altLang="en-US" dirty="0"/>
              <a:t>只要有任何異動，版號一定要不一樣，否則這個方法就無效了。</a:t>
            </a:r>
            <a:endParaRPr lang="en-US" altLang="zh-TW" dirty="0"/>
          </a:p>
          <a:p>
            <a:endParaRPr lang="en-US" altLang="zh-TW" dirty="0"/>
          </a:p>
          <a:p>
            <a:r>
              <a:rPr lang="zh-TW" altLang="en-US" dirty="0"/>
              <a:t>要達成這期待，所有異動都需要有統一的介面 </a:t>
            </a:r>
            <a:r>
              <a:rPr lang="en-US" altLang="zh-TW" dirty="0"/>
              <a:t>(</a:t>
            </a:r>
            <a:r>
              <a:rPr lang="zh-TW" altLang="en-US" dirty="0"/>
              <a:t>正好是 </a:t>
            </a:r>
            <a:r>
              <a:rPr lang="en-US" altLang="zh-TW" dirty="0"/>
              <a:t>CQRS </a:t>
            </a:r>
            <a:r>
              <a:rPr lang="zh-TW" altLang="en-US" dirty="0"/>
              <a:t>的好處</a:t>
            </a:r>
            <a:r>
              <a:rPr lang="en-US" altLang="zh-TW" dirty="0"/>
              <a:t>)</a:t>
            </a:r>
            <a:r>
              <a:rPr lang="zh-TW" altLang="en-US" dirty="0"/>
              <a:t>。</a:t>
            </a:r>
            <a:endParaRPr lang="en-US" altLang="zh-TW" dirty="0"/>
          </a:p>
          <a:p>
            <a:r>
              <a:rPr lang="zh-TW" altLang="en-US" dirty="0"/>
              <a:t>要有明確的板號，需要把所有異動都線性排序儲存紀錄 </a:t>
            </a:r>
            <a:r>
              <a:rPr lang="en-US" altLang="zh-TW" dirty="0"/>
              <a:t>(</a:t>
            </a:r>
            <a:r>
              <a:rPr lang="zh-TW" altLang="en-US" dirty="0"/>
              <a:t>正好是 </a:t>
            </a:r>
            <a:r>
              <a:rPr lang="en-US" altLang="zh-TW" dirty="0"/>
              <a:t>Event Sourcing </a:t>
            </a:r>
            <a:r>
              <a:rPr lang="zh-TW" altLang="en-US" dirty="0"/>
              <a:t>的做法</a:t>
            </a:r>
            <a:r>
              <a:rPr lang="en-US" altLang="zh-TW" dirty="0"/>
              <a:t>)</a:t>
            </a:r>
          </a:p>
          <a:p>
            <a:endParaRPr lang="en-US" altLang="zh-TW" dirty="0"/>
          </a:p>
          <a:p>
            <a:r>
              <a:rPr lang="zh-TW" altLang="en-US" dirty="0"/>
              <a:t>樂觀鎖定機制跟 </a:t>
            </a:r>
            <a:r>
              <a:rPr lang="en-US" altLang="zh-TW" dirty="0"/>
              <a:t>ES+CQRS </a:t>
            </a:r>
            <a:r>
              <a:rPr lang="zh-TW" altLang="en-US" dirty="0"/>
              <a:t>沒有直接關聯，但是卻是最理想的搭配</a:t>
            </a:r>
            <a:endParaRPr lang="en-US" altLang="zh-TW" dirty="0"/>
          </a:p>
        </p:txBody>
      </p:sp>
      <p:sp>
        <p:nvSpPr>
          <p:cNvPr id="4" name="投影片編號版面配置區 3"/>
          <p:cNvSpPr>
            <a:spLocks noGrp="1"/>
          </p:cNvSpPr>
          <p:nvPr>
            <p:ph type="sldNum" sz="quarter" idx="5"/>
          </p:nvPr>
        </p:nvSpPr>
        <p:spPr/>
        <p:txBody>
          <a:bodyPr/>
          <a:lstStyle/>
          <a:p>
            <a:fld id="{045E74FF-B95A-3049-B6BA-741949CDE00C}" type="slidenum">
              <a:rPr lang="en-US" smtClean="0"/>
              <a:t>73</a:t>
            </a:fld>
            <a:endParaRPr lang="en-US"/>
          </a:p>
        </p:txBody>
      </p:sp>
    </p:spTree>
    <p:extLst>
      <p:ext uri="{BB962C8B-B14F-4D97-AF65-F5344CB8AC3E}">
        <p14:creationId xmlns:p14="http://schemas.microsoft.com/office/powerpoint/2010/main" val="1900221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jpg"/><Relationship Id="rId3" Type="http://schemas.openxmlformats.org/officeDocument/2006/relationships/image" Target="../media/image10.sv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jpg"/><Relationship Id="rId17" Type="http://schemas.openxmlformats.org/officeDocument/2006/relationships/image" Target="../media/image35.svg"/><Relationship Id="rId2" Type="http://schemas.openxmlformats.org/officeDocument/2006/relationships/image" Target="../media/image21.png"/><Relationship Id="rId16" Type="http://schemas.openxmlformats.org/officeDocument/2006/relationships/image" Target="../media/image34.png"/><Relationship Id="rId20" Type="http://schemas.openxmlformats.org/officeDocument/2006/relationships/image" Target="../media/image38.svg"/><Relationship Id="rId1" Type="http://schemas.openxmlformats.org/officeDocument/2006/relationships/slideMaster" Target="../slideMasters/slideMaster2.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jpg"/><Relationship Id="rId5" Type="http://schemas.openxmlformats.org/officeDocument/2006/relationships/image" Target="../media/image23.png"/><Relationship Id="rId15" Type="http://schemas.openxmlformats.org/officeDocument/2006/relationships/image" Target="../media/image33.jpeg"/><Relationship Id="rId23" Type="http://schemas.openxmlformats.org/officeDocument/2006/relationships/image" Target="../media/image41.jp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svg"/><Relationship Id="rId22" Type="http://schemas.openxmlformats.org/officeDocument/2006/relationships/image" Target="../media/image40.sv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defRPr>
            </a:lvl1pPr>
          </a:lstStyle>
          <a:p>
            <a:pPr lvl="0"/>
            <a:r>
              <a:rPr lang="en-US"/>
              <a:t>Link</a:t>
            </a:r>
          </a:p>
        </p:txBody>
      </p:sp>
      <p:grpSp>
        <p:nvGrpSpPr>
          <p:cNvPr id="14" name="Group 13">
            <a:extLst>
              <a:ext uri="{FF2B5EF4-FFF2-40B4-BE49-F238E27FC236}">
                <a16:creationId xmlns:a16="http://schemas.microsoft.com/office/drawing/2014/main" id="{3244F5B2-8493-4E05-9CDA-F2472B9D0D5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856B5D53-E2E3-46F6-A863-A86D8520378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67BEE16-28EC-4AFE-BD79-6C3CA2FE4F6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BDB3ECA5-5F61-4326-86D1-671A15D5D87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F47C445B-A704-480D-96CD-23DB4D4E4274}"/>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7005C832-C403-47BF-8B02-44A22259F7E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3" name="手繪多邊形: 圖案 23">
                <a:extLst>
                  <a:ext uri="{FF2B5EF4-FFF2-40B4-BE49-F238E27FC236}">
                    <a16:creationId xmlns:a16="http://schemas.microsoft.com/office/drawing/2014/main" id="{75D18576-B7D8-4F0D-8E86-F7C183442F78}"/>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4" name="手繪多邊形: 圖案 24">
                <a:extLst>
                  <a:ext uri="{FF2B5EF4-FFF2-40B4-BE49-F238E27FC236}">
                    <a16:creationId xmlns:a16="http://schemas.microsoft.com/office/drawing/2014/main" id="{9806CE9D-2AF5-424A-8892-ECDD12BF4CE1}"/>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1FF00FDB-AAF5-49E1-A5AE-B581EEDB6CA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Thanks">
    <p:spTree>
      <p:nvGrpSpPr>
        <p:cNvPr id="1" name=""/>
        <p:cNvGrpSpPr/>
        <p:nvPr/>
      </p:nvGrpSpPr>
      <p:grpSpPr>
        <a:xfrm>
          <a:off x="0" y="0"/>
          <a:ext cx="0" cy="0"/>
          <a:chOff x="0" y="0"/>
          <a:chExt cx="0" cy="0"/>
        </a:xfrm>
      </p:grpSpPr>
      <p:pic>
        <p:nvPicPr>
          <p:cNvPr id="11" name="圖形 10">
            <a:extLst>
              <a:ext uri="{FF2B5EF4-FFF2-40B4-BE49-F238E27FC236}">
                <a16:creationId xmlns:a16="http://schemas.microsoft.com/office/drawing/2014/main" id="{9002E863-DE57-43E6-B32A-9316295E4E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grpSp>
        <p:nvGrpSpPr>
          <p:cNvPr id="7" name="Group 6">
            <a:extLst>
              <a:ext uri="{FF2B5EF4-FFF2-40B4-BE49-F238E27FC236}">
                <a16:creationId xmlns:a16="http://schemas.microsoft.com/office/drawing/2014/main" id="{165214F0-E73B-47AE-9666-18227696F62D}"/>
              </a:ext>
            </a:extLst>
          </p:cNvPr>
          <p:cNvGrpSpPr/>
          <p:nvPr userDrawn="1"/>
        </p:nvGrpSpPr>
        <p:grpSpPr>
          <a:xfrm>
            <a:off x="488764" y="2241678"/>
            <a:ext cx="6623871" cy="2374644"/>
            <a:chOff x="488764" y="2245493"/>
            <a:chExt cx="6623871" cy="2374644"/>
          </a:xfrm>
        </p:grpSpPr>
        <p:pic>
          <p:nvPicPr>
            <p:cNvPr id="28" name="圖形 27">
              <a:extLst>
                <a:ext uri="{FF2B5EF4-FFF2-40B4-BE49-F238E27FC236}">
                  <a16:creationId xmlns:a16="http://schemas.microsoft.com/office/drawing/2014/main" id="{5F0F34C8-6CFC-4B02-B5A9-5C63C3665A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8764" y="2245493"/>
              <a:ext cx="6623871" cy="1107634"/>
            </a:xfrm>
            <a:prstGeom prst="rect">
              <a:avLst/>
            </a:prstGeom>
          </p:spPr>
        </p:pic>
        <p:sp>
          <p:nvSpPr>
            <p:cNvPr id="47" name="TextBox 19">
              <a:extLst>
                <a:ext uri="{FF2B5EF4-FFF2-40B4-BE49-F238E27FC236}">
                  <a16:creationId xmlns:a16="http://schemas.microsoft.com/office/drawing/2014/main" id="{C178B942-4B4E-499D-82AD-33FDDA74C497}"/>
                </a:ext>
              </a:extLst>
            </p:cNvPr>
            <p:cNvSpPr txBox="1"/>
            <p:nvPr userDrawn="1"/>
          </p:nvSpPr>
          <p:spPr>
            <a:xfrm>
              <a:off x="697386" y="3659874"/>
              <a:ext cx="5194300" cy="960263"/>
            </a:xfrm>
            <a:prstGeom prst="rect">
              <a:avLst/>
            </a:prstGeom>
            <a:noFill/>
          </p:spPr>
          <p:txBody>
            <a:bodyPr wrap="square" lIns="182880" tIns="146304" rIns="182880" bIns="146304" rtlCol="0">
              <a:spAutoFit/>
            </a:bodyPr>
            <a:lstStyle/>
            <a:p>
              <a:pPr>
                <a:lnSpc>
                  <a:spcPct val="90000"/>
                </a:lnSpc>
                <a:spcAft>
                  <a:spcPts val="600"/>
                </a:spcAft>
              </a:pPr>
              <a:r>
                <a:rPr lang="zh-TW" altLang="en-US" sz="4800" dirty="0">
                  <a:solidFill>
                    <a:schemeClr val="tx1"/>
                  </a:solidFill>
                  <a:latin typeface="Microsoft JhengHei" panose="020B0604030504040204" pitchFamily="34" charset="-120"/>
                  <a:ea typeface="Microsoft JhengHei" panose="020B0604030504040204" pitchFamily="34" charset="-120"/>
                </a:rPr>
                <a:t>探索 </a:t>
              </a:r>
              <a:r>
                <a:rPr lang="en-US" altLang="zh-TW" sz="4800" dirty="0">
                  <a:solidFill>
                    <a:schemeClr val="tx1"/>
                  </a:solidFill>
                  <a:latin typeface="Microsoft JhengHei" panose="020B0604030504040204" pitchFamily="34" charset="-120"/>
                  <a:ea typeface="Microsoft JhengHei" panose="020B0604030504040204" pitchFamily="34" charset="-120"/>
                </a:rPr>
                <a:t>.NET </a:t>
              </a:r>
              <a:r>
                <a:rPr lang="zh-TW" altLang="en-US" sz="4800" dirty="0">
                  <a:solidFill>
                    <a:schemeClr val="tx1"/>
                  </a:solidFill>
                  <a:latin typeface="Microsoft JhengHei" panose="020B0604030504040204" pitchFamily="34" charset="-120"/>
                  <a:ea typeface="Microsoft JhengHei" panose="020B0604030504040204" pitchFamily="34" charset="-120"/>
                </a:rPr>
                <a:t>新世界</a:t>
              </a:r>
              <a:endParaRPr lang="en-US" sz="4800" dirty="0" err="1">
                <a:solidFill>
                  <a:schemeClr val="tx1"/>
                </a:solidFill>
                <a:latin typeface="Microsoft JhengHei" panose="020B0604030504040204" pitchFamily="34" charset="-120"/>
                <a:ea typeface="Microsoft JhengHei" panose="020B0604030504040204" pitchFamily="34" charset="-120"/>
              </a:endParaRPr>
            </a:p>
          </p:txBody>
        </p:sp>
      </p:grpSp>
      <p:grpSp>
        <p:nvGrpSpPr>
          <p:cNvPr id="6" name="Group 5">
            <a:extLst>
              <a:ext uri="{FF2B5EF4-FFF2-40B4-BE49-F238E27FC236}">
                <a16:creationId xmlns:a16="http://schemas.microsoft.com/office/drawing/2014/main" id="{42B5678F-A0B6-413C-8276-CD5A645F75E5}"/>
              </a:ext>
            </a:extLst>
          </p:cNvPr>
          <p:cNvGrpSpPr/>
          <p:nvPr userDrawn="1"/>
        </p:nvGrpSpPr>
        <p:grpSpPr>
          <a:xfrm>
            <a:off x="6728429" y="167615"/>
            <a:ext cx="5376485" cy="635976"/>
            <a:chOff x="945938" y="5487921"/>
            <a:chExt cx="6633385" cy="784653"/>
          </a:xfrm>
        </p:grpSpPr>
        <p:pic>
          <p:nvPicPr>
            <p:cNvPr id="13" name="圖形 12">
              <a:extLst>
                <a:ext uri="{FF2B5EF4-FFF2-40B4-BE49-F238E27FC236}">
                  <a16:creationId xmlns:a16="http://schemas.microsoft.com/office/drawing/2014/main" id="{826B03E5-B4F1-4458-96AE-EF403C176F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594895" y="5681065"/>
              <a:ext cx="1584110" cy="591509"/>
            </a:xfrm>
            <a:prstGeom prst="rect">
              <a:avLst/>
            </a:prstGeom>
          </p:spPr>
        </p:pic>
        <p:grpSp>
          <p:nvGrpSpPr>
            <p:cNvPr id="20" name="圖形 18">
              <a:extLst>
                <a:ext uri="{FF2B5EF4-FFF2-40B4-BE49-F238E27FC236}">
                  <a16:creationId xmlns:a16="http://schemas.microsoft.com/office/drawing/2014/main" id="{9F073E6E-BA5E-4673-9395-65110077356F}"/>
                </a:ext>
              </a:extLst>
            </p:cNvPr>
            <p:cNvGrpSpPr>
              <a:grpSpLocks noChangeAspect="1"/>
            </p:cNvGrpSpPr>
            <p:nvPr/>
          </p:nvGrpSpPr>
          <p:grpSpPr>
            <a:xfrm>
              <a:off x="945938" y="5626848"/>
              <a:ext cx="2330415" cy="496653"/>
              <a:chOff x="3489959" y="2886075"/>
              <a:chExt cx="5126354" cy="1092517"/>
            </a:xfrm>
          </p:grpSpPr>
          <p:sp>
            <p:nvSpPr>
              <p:cNvPr id="21" name="手繪多邊形: 圖案 20">
                <a:extLst>
                  <a:ext uri="{FF2B5EF4-FFF2-40B4-BE49-F238E27FC236}">
                    <a16:creationId xmlns:a16="http://schemas.microsoft.com/office/drawing/2014/main" id="{3385CF89-63E2-4DCC-8DD2-4B5843073791}"/>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1"/>
              </a:solidFill>
              <a:ln w="9525" cap="flat">
                <a:noFill/>
                <a:prstDash val="solid"/>
                <a:miter/>
              </a:ln>
            </p:spPr>
            <p:txBody>
              <a:bodyPr rtlCol="0" anchor="ctr"/>
              <a:lstStyle/>
              <a:p>
                <a:endParaRPr lang="en-US" dirty="0"/>
              </a:p>
            </p:txBody>
          </p:sp>
          <p:sp>
            <p:nvSpPr>
              <p:cNvPr id="22" name="手繪多邊形: 圖案 21">
                <a:extLst>
                  <a:ext uri="{FF2B5EF4-FFF2-40B4-BE49-F238E27FC236}">
                    <a16:creationId xmlns:a16="http://schemas.microsoft.com/office/drawing/2014/main" id="{F72F20C9-7A51-4FDE-95FD-181ABBFFD66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3" name="手繪多邊形: 圖案 22">
                <a:extLst>
                  <a:ext uri="{FF2B5EF4-FFF2-40B4-BE49-F238E27FC236}">
                    <a16:creationId xmlns:a16="http://schemas.microsoft.com/office/drawing/2014/main" id="{23A030EA-7851-46DD-8CD7-A9E790F98A45}"/>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4" name="手繪多邊形: 圖案 23">
                <a:extLst>
                  <a:ext uri="{FF2B5EF4-FFF2-40B4-BE49-F238E27FC236}">
                    <a16:creationId xmlns:a16="http://schemas.microsoft.com/office/drawing/2014/main" id="{6038C93F-7738-4DDE-A6E4-961368B3A8DF}"/>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5" name="手繪多邊形: 圖案 24">
                <a:extLst>
                  <a:ext uri="{FF2B5EF4-FFF2-40B4-BE49-F238E27FC236}">
                    <a16:creationId xmlns:a16="http://schemas.microsoft.com/office/drawing/2014/main" id="{442915E8-3F91-4884-81C4-0068D6225D4B}"/>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3" name="Graphic 2">
              <a:extLst>
                <a:ext uri="{FF2B5EF4-FFF2-40B4-BE49-F238E27FC236}">
                  <a16:creationId xmlns:a16="http://schemas.microsoft.com/office/drawing/2014/main" id="{4FBEBF65-E0D9-43B1-A818-085F5124685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375621" y="5487921"/>
              <a:ext cx="2203702" cy="732407"/>
            </a:xfrm>
            <a:prstGeom prst="rect">
              <a:avLst/>
            </a:prstGeom>
          </p:spPr>
        </p:pic>
      </p:grpSp>
    </p:spTree>
    <p:extLst>
      <p:ext uri="{BB962C8B-B14F-4D97-AF65-F5344CB8AC3E}">
        <p14:creationId xmlns:p14="http://schemas.microsoft.com/office/powerpoint/2010/main" val="20112175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hanks">
    <p:spTree>
      <p:nvGrpSpPr>
        <p:cNvPr id="1" name=""/>
        <p:cNvGrpSpPr/>
        <p:nvPr/>
      </p:nvGrpSpPr>
      <p:grpSpPr>
        <a:xfrm>
          <a:off x="0" y="0"/>
          <a:ext cx="0" cy="0"/>
          <a:chOff x="0" y="0"/>
          <a:chExt cx="0" cy="0"/>
        </a:xfrm>
      </p:grpSpPr>
      <p:pic>
        <p:nvPicPr>
          <p:cNvPr id="91" name="Graphic 90">
            <a:extLst>
              <a:ext uri="{FF2B5EF4-FFF2-40B4-BE49-F238E27FC236}">
                <a16:creationId xmlns:a16="http://schemas.microsoft.com/office/drawing/2014/main" id="{66867581-41CD-429A-AEFC-FB36ED1F1CC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sp>
        <p:nvSpPr>
          <p:cNvPr id="92" name="Rectangle 91">
            <a:extLst>
              <a:ext uri="{FF2B5EF4-FFF2-40B4-BE49-F238E27FC236}">
                <a16:creationId xmlns:a16="http://schemas.microsoft.com/office/drawing/2014/main" id="{FCC84B28-7915-4D45-A86B-B4B98E36A1C9}"/>
              </a:ext>
            </a:extLst>
          </p:cNvPr>
          <p:cNvSpPr/>
          <p:nvPr userDrawn="1"/>
        </p:nvSpPr>
        <p:spPr>
          <a:xfrm>
            <a:off x="158091" y="218661"/>
            <a:ext cx="2954655" cy="923330"/>
          </a:xfrm>
          <a:prstGeom prst="rect">
            <a:avLst/>
          </a:prstGeom>
        </p:spPr>
        <p:txBody>
          <a:bodyPr wrap="none">
            <a:spAutoFit/>
          </a:bodyPr>
          <a:lstStyle/>
          <a:p>
            <a:r>
              <a:rPr lang="zh-TW" altLang="en-US" sz="5400" dirty="0">
                <a:gradFill>
                  <a:gsLst>
                    <a:gs pos="0">
                      <a:srgbClr val="FFFFFF"/>
                    </a:gs>
                    <a:gs pos="100000">
                      <a:srgbClr val="FFFFFF"/>
                    </a:gs>
                  </a:gsLst>
                  <a:lin ang="5400000" scaled="0"/>
                </a:gradFill>
                <a:ea typeface="Segoe UI" pitchFamily="34" charset="0"/>
                <a:cs typeface="Segoe UI" pitchFamily="34" charset="0"/>
              </a:rPr>
              <a:t>特別感謝</a:t>
            </a:r>
            <a:endParaRPr lang="en-US" sz="5400" dirty="0">
              <a:latin typeface="+mj-ea"/>
              <a:ea typeface="+mj-ea"/>
            </a:endParaRPr>
          </a:p>
        </p:txBody>
      </p:sp>
      <p:grpSp>
        <p:nvGrpSpPr>
          <p:cNvPr id="93" name="Group 92">
            <a:extLst>
              <a:ext uri="{FF2B5EF4-FFF2-40B4-BE49-F238E27FC236}">
                <a16:creationId xmlns:a16="http://schemas.microsoft.com/office/drawing/2014/main" id="{A46BD3BE-64EC-4999-B9A9-7F6740C9D408}"/>
              </a:ext>
            </a:extLst>
          </p:cNvPr>
          <p:cNvGrpSpPr/>
          <p:nvPr userDrawn="1"/>
        </p:nvGrpSpPr>
        <p:grpSpPr>
          <a:xfrm>
            <a:off x="0" y="5339870"/>
            <a:ext cx="12192000" cy="991820"/>
            <a:chOff x="0" y="4848803"/>
            <a:chExt cx="12192000" cy="991820"/>
          </a:xfrm>
        </p:grpSpPr>
        <p:sp>
          <p:nvSpPr>
            <p:cNvPr id="94" name="Rectangle 93">
              <a:extLst>
                <a:ext uri="{FF2B5EF4-FFF2-40B4-BE49-F238E27FC236}">
                  <a16:creationId xmlns:a16="http://schemas.microsoft.com/office/drawing/2014/main" id="{0F5888D5-ECDF-4074-BD2F-CE98AC6ECBA1}"/>
                </a:ext>
              </a:extLst>
            </p:cNvPr>
            <p:cNvSpPr/>
            <p:nvPr userDrawn="1"/>
          </p:nvSpPr>
          <p:spPr bwMode="auto">
            <a:xfrm>
              <a:off x="0" y="4848804"/>
              <a:ext cx="12192000" cy="991819"/>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lnSpc>
                  <a:spcPct val="90000"/>
                </a:lnSpc>
                <a:spcBef>
                  <a:spcPct val="0"/>
                </a:spcBef>
                <a:spcAft>
                  <a:spcPct val="0"/>
                </a:spcAft>
              </a:pPr>
              <a:r>
                <a:rPr lang="zh-TW" altLang="en-US" sz="4000" dirty="0">
                  <a:gradFill>
                    <a:gsLst>
                      <a:gs pos="0">
                        <a:srgbClr val="FFFFFF"/>
                      </a:gs>
                      <a:gs pos="100000">
                        <a:srgbClr val="FFFFFF"/>
                      </a:gs>
                    </a:gsLst>
                    <a:lin ang="5400000" scaled="0"/>
                  </a:gradFill>
                  <a:ea typeface="Segoe UI" pitchFamily="34" charset="0"/>
                  <a:cs typeface="Segoe UI" pitchFamily="34" charset="0"/>
                </a:rPr>
                <a:t>                 以及各位參與活動的你們</a:t>
              </a: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a:extLst>
                <a:ext uri="{FF2B5EF4-FFF2-40B4-BE49-F238E27FC236}">
                  <a16:creationId xmlns:a16="http://schemas.microsoft.com/office/drawing/2014/main" id="{482F3F9C-3385-4CC0-972E-4BEC92FE768C}"/>
                </a:ext>
              </a:extLst>
            </p:cNvPr>
            <p:cNvPicPr>
              <a:picLocks noChangeAspect="1"/>
            </p:cNvPicPr>
            <p:nvPr userDrawn="1"/>
          </p:nvPicPr>
          <p:blipFill>
            <a:blip r:embed="rId4"/>
            <a:stretch>
              <a:fillRect/>
            </a:stretch>
          </p:blipFill>
          <p:spPr>
            <a:xfrm>
              <a:off x="8196060" y="4848803"/>
              <a:ext cx="2175600" cy="991818"/>
            </a:xfrm>
            <a:prstGeom prst="rect">
              <a:avLst/>
            </a:prstGeom>
          </p:spPr>
        </p:pic>
      </p:grpSp>
      <p:pic>
        <p:nvPicPr>
          <p:cNvPr id="96" name="Picture 14" descr="「MICROSOFT MVP」的圖片搜尋結果">
            <a:extLst>
              <a:ext uri="{FF2B5EF4-FFF2-40B4-BE49-F238E27FC236}">
                <a16:creationId xmlns:a16="http://schemas.microsoft.com/office/drawing/2014/main" id="{4FEE9F66-7107-40A5-90D9-BE8DA355D899}"/>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626912" y="3197028"/>
            <a:ext cx="2195557" cy="885823"/>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0D7AFB16-0389-444B-8B40-75F8634B5C85}"/>
              </a:ext>
            </a:extLst>
          </p:cNvPr>
          <p:cNvGrpSpPr/>
          <p:nvPr userDrawn="1"/>
        </p:nvGrpSpPr>
        <p:grpSpPr>
          <a:xfrm>
            <a:off x="5007671" y="3192911"/>
            <a:ext cx="2195556" cy="889941"/>
            <a:chOff x="4228661" y="3300968"/>
            <a:chExt cx="3734681" cy="1513806"/>
          </a:xfrm>
        </p:grpSpPr>
        <p:sp>
          <p:nvSpPr>
            <p:cNvPr id="98" name="Rectangle 97">
              <a:extLst>
                <a:ext uri="{FF2B5EF4-FFF2-40B4-BE49-F238E27FC236}">
                  <a16:creationId xmlns:a16="http://schemas.microsoft.com/office/drawing/2014/main" id="{A0A11F4C-DD85-4B80-AB36-5920080A830D}"/>
                </a:ext>
              </a:extLst>
            </p:cNvPr>
            <p:cNvSpPr/>
            <p:nvPr userDrawn="1"/>
          </p:nvSpPr>
          <p:spPr>
            <a:xfrm>
              <a:off x="4228661" y="3311445"/>
              <a:ext cx="3734681" cy="1497136"/>
            </a:xfrm>
            <a:prstGeom prst="rect">
              <a:avLst/>
            </a:prstGeom>
            <a:solidFill>
              <a:srgbClr val="008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9" name="Graphic 38">
              <a:extLst>
                <a:ext uri="{FF2B5EF4-FFF2-40B4-BE49-F238E27FC236}">
                  <a16:creationId xmlns:a16="http://schemas.microsoft.com/office/drawing/2014/main" id="{022834BE-3EEE-45E9-86AC-BA55C12A1982}"/>
                </a:ext>
              </a:extLst>
            </p:cNvPr>
            <p:cNvPicPr>
              <a:picLocks noChangeAspect="1"/>
            </p:cNvPicPr>
            <p:nvPr userDrawn="1"/>
          </p:nvPicPr>
          <p:blipFill>
            <a:blip r:embed="rId6"/>
            <a:srcRect/>
            <a:stretch/>
          </p:blipFill>
          <p:spPr>
            <a:xfrm>
              <a:off x="4650206" y="3300968"/>
              <a:ext cx="2883437" cy="1513806"/>
            </a:xfrm>
            <a:prstGeom prst="rect">
              <a:avLst/>
            </a:prstGeom>
          </p:spPr>
        </p:pic>
      </p:grpSp>
      <p:grpSp>
        <p:nvGrpSpPr>
          <p:cNvPr id="100" name="Group 99">
            <a:extLst>
              <a:ext uri="{FF2B5EF4-FFF2-40B4-BE49-F238E27FC236}">
                <a16:creationId xmlns:a16="http://schemas.microsoft.com/office/drawing/2014/main" id="{E3DE18BD-75A4-4DE6-9083-F77166340DC0}"/>
              </a:ext>
            </a:extLst>
          </p:cNvPr>
          <p:cNvGrpSpPr/>
          <p:nvPr userDrawn="1"/>
        </p:nvGrpSpPr>
        <p:grpSpPr>
          <a:xfrm>
            <a:off x="7388429" y="3199070"/>
            <a:ext cx="2195556" cy="880141"/>
            <a:chOff x="8210932" y="3311445"/>
            <a:chExt cx="3734681" cy="1497136"/>
          </a:xfrm>
        </p:grpSpPr>
        <p:sp>
          <p:nvSpPr>
            <p:cNvPr id="101" name="Rectangle 100">
              <a:extLst>
                <a:ext uri="{FF2B5EF4-FFF2-40B4-BE49-F238E27FC236}">
                  <a16:creationId xmlns:a16="http://schemas.microsoft.com/office/drawing/2014/main" id="{7087627D-9830-4B34-88C4-5C3E0E4102BF}"/>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 name="Picture 101">
              <a:extLst>
                <a:ext uri="{FF2B5EF4-FFF2-40B4-BE49-F238E27FC236}">
                  <a16:creationId xmlns:a16="http://schemas.microsoft.com/office/drawing/2014/main" id="{967FCC7F-366B-4EFB-A3B7-5D61F556B012}"/>
                </a:ext>
              </a:extLst>
            </p:cNvPr>
            <p:cNvPicPr>
              <a:picLocks noChangeAspect="1"/>
            </p:cNvPicPr>
            <p:nvPr userDrawn="1"/>
          </p:nvPicPr>
          <p:blipFill>
            <a:blip r:embed="rId7"/>
            <a:srcRect/>
            <a:stretch/>
          </p:blipFill>
          <p:spPr>
            <a:xfrm>
              <a:off x="8412471" y="3726173"/>
              <a:ext cx="3381491" cy="758689"/>
            </a:xfrm>
            <a:prstGeom prst="rect">
              <a:avLst/>
            </a:prstGeom>
          </p:spPr>
        </p:pic>
      </p:grpSp>
      <p:grpSp>
        <p:nvGrpSpPr>
          <p:cNvPr id="103" name="Group 102">
            <a:extLst>
              <a:ext uri="{FF2B5EF4-FFF2-40B4-BE49-F238E27FC236}">
                <a16:creationId xmlns:a16="http://schemas.microsoft.com/office/drawing/2014/main" id="{D452B9A9-AAE0-4F39-8AA4-1D5806AD93AB}"/>
              </a:ext>
            </a:extLst>
          </p:cNvPr>
          <p:cNvGrpSpPr/>
          <p:nvPr userDrawn="1"/>
        </p:nvGrpSpPr>
        <p:grpSpPr>
          <a:xfrm>
            <a:off x="9769188" y="3199070"/>
            <a:ext cx="2195556" cy="880141"/>
            <a:chOff x="9148907" y="3433833"/>
            <a:chExt cx="2812566" cy="1127484"/>
          </a:xfrm>
        </p:grpSpPr>
        <p:sp>
          <p:nvSpPr>
            <p:cNvPr id="104" name="Rectangle 103">
              <a:extLst>
                <a:ext uri="{FF2B5EF4-FFF2-40B4-BE49-F238E27FC236}">
                  <a16:creationId xmlns:a16="http://schemas.microsoft.com/office/drawing/2014/main" id="{B536CBE6-30EE-455F-9059-D958A65809E8}"/>
                </a:ext>
              </a:extLst>
            </p:cNvPr>
            <p:cNvSpPr/>
            <p:nvPr userDrawn="1"/>
          </p:nvSpPr>
          <p:spPr>
            <a:xfrm>
              <a:off x="9148907" y="3433833"/>
              <a:ext cx="2812566" cy="11274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5" name="Graphic 104">
              <a:extLst>
                <a:ext uri="{FF2B5EF4-FFF2-40B4-BE49-F238E27FC236}">
                  <a16:creationId xmlns:a16="http://schemas.microsoft.com/office/drawing/2014/main" id="{756DC04B-9010-4F86-93C7-327B19581E3E}"/>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483041" y="3597233"/>
              <a:ext cx="2144299" cy="800685"/>
            </a:xfrm>
            <a:prstGeom prst="rect">
              <a:avLst/>
            </a:prstGeom>
          </p:spPr>
        </p:pic>
      </p:grpSp>
      <p:grpSp>
        <p:nvGrpSpPr>
          <p:cNvPr id="106" name="Group 105">
            <a:extLst>
              <a:ext uri="{FF2B5EF4-FFF2-40B4-BE49-F238E27FC236}">
                <a16:creationId xmlns:a16="http://schemas.microsoft.com/office/drawing/2014/main" id="{5B6D6DCD-1BFB-41E7-9965-568BA901459C}"/>
              </a:ext>
            </a:extLst>
          </p:cNvPr>
          <p:cNvGrpSpPr/>
          <p:nvPr userDrawn="1"/>
        </p:nvGrpSpPr>
        <p:grpSpPr>
          <a:xfrm>
            <a:off x="246388" y="3197573"/>
            <a:ext cx="2195322" cy="880152"/>
            <a:chOff x="7720299" y="2041556"/>
            <a:chExt cx="1984248" cy="795528"/>
          </a:xfrm>
        </p:grpSpPr>
        <p:sp>
          <p:nvSpPr>
            <p:cNvPr id="107" name="Rectangle 106">
              <a:extLst>
                <a:ext uri="{FF2B5EF4-FFF2-40B4-BE49-F238E27FC236}">
                  <a16:creationId xmlns:a16="http://schemas.microsoft.com/office/drawing/2014/main" id="{7AFBF9B0-3502-4257-9784-9AD5ED3E6F7C}"/>
                </a:ext>
              </a:extLst>
            </p:cNvPr>
            <p:cNvSpPr/>
            <p:nvPr userDrawn="1"/>
          </p:nvSpPr>
          <p:spPr>
            <a:xfrm>
              <a:off x="7720299" y="2041556"/>
              <a:ext cx="1984248" cy="79552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08" name="Group 107">
              <a:extLst>
                <a:ext uri="{FF2B5EF4-FFF2-40B4-BE49-F238E27FC236}">
                  <a16:creationId xmlns:a16="http://schemas.microsoft.com/office/drawing/2014/main" id="{C9FE7FFE-2D47-46A1-ADEB-025A427DCCF8}"/>
                </a:ext>
              </a:extLst>
            </p:cNvPr>
            <p:cNvGrpSpPr>
              <a:grpSpLocks noChangeAspect="1"/>
            </p:cNvGrpSpPr>
            <p:nvPr userDrawn="1"/>
          </p:nvGrpSpPr>
          <p:grpSpPr>
            <a:xfrm>
              <a:off x="8044708" y="2041556"/>
              <a:ext cx="1335430" cy="795528"/>
              <a:chOff x="8239004" y="2259895"/>
              <a:chExt cx="3068456" cy="1827908"/>
            </a:xfrm>
          </p:grpSpPr>
          <p:sp>
            <p:nvSpPr>
              <p:cNvPr id="109" name="Rectangle 108">
                <a:extLst>
                  <a:ext uri="{FF2B5EF4-FFF2-40B4-BE49-F238E27FC236}">
                    <a16:creationId xmlns:a16="http://schemas.microsoft.com/office/drawing/2014/main" id="{913FE366-496F-4059-BA42-5F581A140D4B}"/>
                  </a:ext>
                </a:extLst>
              </p:cNvPr>
              <p:cNvSpPr/>
              <p:nvPr userDrawn="1"/>
            </p:nvSpPr>
            <p:spPr>
              <a:xfrm>
                <a:off x="8239004" y="2259895"/>
                <a:ext cx="3068456" cy="1827908"/>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0" name="Graphic 109">
                <a:extLst>
                  <a:ext uri="{FF2B5EF4-FFF2-40B4-BE49-F238E27FC236}">
                    <a16:creationId xmlns:a16="http://schemas.microsoft.com/office/drawing/2014/main" id="{F4EC3FAB-7C59-4349-88FB-3395198DD6F0}"/>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t="10835" b="10835"/>
              <a:stretch/>
            </p:blipFill>
            <p:spPr>
              <a:xfrm>
                <a:off x="8606439" y="2259895"/>
                <a:ext cx="2333587" cy="1827908"/>
              </a:xfrm>
              <a:prstGeom prst="rect">
                <a:avLst/>
              </a:prstGeom>
            </p:spPr>
          </p:pic>
        </p:grpSp>
      </p:grpSp>
      <p:pic>
        <p:nvPicPr>
          <p:cNvPr id="111" name="Picture 2">
            <a:extLst>
              <a:ext uri="{FF2B5EF4-FFF2-40B4-BE49-F238E27FC236}">
                <a16:creationId xmlns:a16="http://schemas.microsoft.com/office/drawing/2014/main" id="{D694561E-71BB-4BA4-8239-F611B14E380C}"/>
              </a:ext>
            </a:extLst>
          </p:cNvPr>
          <p:cNvPicPr>
            <a:picLocks noChangeAspect="1" noChangeArrowheads="1"/>
          </p:cNvPicPr>
          <p:nvPr userDrawn="1"/>
        </p:nvPicPr>
        <p:blipFill>
          <a:blip r:embed="rId12"/>
          <a:srcRect/>
          <a:stretch/>
        </p:blipFill>
        <p:spPr bwMode="auto">
          <a:xfrm>
            <a:off x="246388" y="1360651"/>
            <a:ext cx="2778061" cy="1666837"/>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C2B6E84E-7B8C-4081-8B44-1F8FF909423F}"/>
              </a:ext>
            </a:extLst>
          </p:cNvPr>
          <p:cNvGrpSpPr/>
          <p:nvPr userDrawn="1"/>
        </p:nvGrpSpPr>
        <p:grpSpPr>
          <a:xfrm>
            <a:off x="9168038" y="1361057"/>
            <a:ext cx="2796706" cy="1666024"/>
            <a:chOff x="7568790" y="2929141"/>
            <a:chExt cx="3068456" cy="1827908"/>
          </a:xfrm>
        </p:grpSpPr>
        <p:sp>
          <p:nvSpPr>
            <p:cNvPr id="113" name="Rectangle 112">
              <a:extLst>
                <a:ext uri="{FF2B5EF4-FFF2-40B4-BE49-F238E27FC236}">
                  <a16:creationId xmlns:a16="http://schemas.microsoft.com/office/drawing/2014/main" id="{E2C54E60-113F-49B6-B785-CC2B08A63BE5}"/>
                </a:ext>
              </a:extLst>
            </p:cNvPr>
            <p:cNvSpPr/>
            <p:nvPr userDrawn="1"/>
          </p:nvSpPr>
          <p:spPr>
            <a:xfrm>
              <a:off x="7568790" y="2929141"/>
              <a:ext cx="3068456" cy="18279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4" name="Graphic 113">
              <a:extLst>
                <a:ext uri="{FF2B5EF4-FFF2-40B4-BE49-F238E27FC236}">
                  <a16:creationId xmlns:a16="http://schemas.microsoft.com/office/drawing/2014/main" id="{97C9B254-77FF-4858-B53F-8CF36B4FD387}"/>
                </a:ext>
              </a:extLst>
            </p:cNvPr>
            <p:cNvPicPr>
              <a:picLocks noChangeAspect="1"/>
            </p:cNvPicPr>
            <p:nvPr userDrawn="1"/>
          </p:nvPicPr>
          <p:blipFill>
            <a:blip r:embed="rId13">
              <a:extLst>
                <a:ext uri="{96DAC541-7B7A-43D3-8B79-37D633B846F1}">
                  <asvg:svgBlip xmlns:asvg="http://schemas.microsoft.com/office/drawing/2016/SVG/main" r:embed="rId14"/>
                </a:ext>
              </a:extLst>
            </a:blip>
            <a:srcRect/>
            <a:stretch/>
          </p:blipFill>
          <p:spPr>
            <a:xfrm>
              <a:off x="7839559" y="3430067"/>
              <a:ext cx="2559249" cy="850573"/>
            </a:xfrm>
            <a:prstGeom prst="rect">
              <a:avLst/>
            </a:prstGeom>
          </p:spPr>
        </p:pic>
      </p:grpSp>
      <p:sp>
        <p:nvSpPr>
          <p:cNvPr id="115" name="矩形 35">
            <a:extLst>
              <a:ext uri="{FF2B5EF4-FFF2-40B4-BE49-F238E27FC236}">
                <a16:creationId xmlns:a16="http://schemas.microsoft.com/office/drawing/2014/main" id="{732A1FD6-03A7-48FE-B13C-C2356D654BBC}"/>
              </a:ext>
            </a:extLst>
          </p:cNvPr>
          <p:cNvSpPr/>
          <p:nvPr userDrawn="1"/>
        </p:nvSpPr>
        <p:spPr>
          <a:xfrm>
            <a:off x="6193097" y="1362466"/>
            <a:ext cx="2779776" cy="16642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6" name="Picture 2">
            <a:extLst>
              <a:ext uri="{FF2B5EF4-FFF2-40B4-BE49-F238E27FC236}">
                <a16:creationId xmlns:a16="http://schemas.microsoft.com/office/drawing/2014/main" id="{82F43A12-B786-41F4-A838-7F620E373D93}"/>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219986" y="1360651"/>
            <a:ext cx="2778062" cy="1666837"/>
          </a:xfrm>
          <a:prstGeom prst="rect">
            <a:avLst/>
          </a:prstGeom>
          <a:noFill/>
          <a:extLst>
            <a:ext uri="{909E8E84-426E-40DD-AFC4-6F175D3DCCD1}">
              <a14:hiddenFill xmlns:a14="http://schemas.microsoft.com/office/drawing/2010/main">
                <a:solidFill>
                  <a:srgbClr val="FFFFFF"/>
                </a:solidFill>
              </a14:hiddenFill>
            </a:ext>
          </a:extLst>
        </p:spPr>
      </p:pic>
      <p:pic>
        <p:nvPicPr>
          <p:cNvPr id="117" name="Graphic 116">
            <a:extLst>
              <a:ext uri="{FF2B5EF4-FFF2-40B4-BE49-F238E27FC236}">
                <a16:creationId xmlns:a16="http://schemas.microsoft.com/office/drawing/2014/main" id="{604AAC71-6BEA-4C24-B619-F1619BE4068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249964" y="1898576"/>
            <a:ext cx="2642633" cy="648107"/>
          </a:xfrm>
          <a:prstGeom prst="rect">
            <a:avLst/>
          </a:prstGeom>
        </p:spPr>
      </p:pic>
      <p:sp>
        <p:nvSpPr>
          <p:cNvPr id="118" name="Rectangle 117">
            <a:extLst>
              <a:ext uri="{FF2B5EF4-FFF2-40B4-BE49-F238E27FC236}">
                <a16:creationId xmlns:a16="http://schemas.microsoft.com/office/drawing/2014/main" id="{0DF7675B-4BB3-4118-8F8A-63A4DD80AA6E}"/>
              </a:ext>
            </a:extLst>
          </p:cNvPr>
          <p:cNvSpPr/>
          <p:nvPr userDrawn="1"/>
        </p:nvSpPr>
        <p:spPr>
          <a:xfrm>
            <a:off x="5007671" y="4254433"/>
            <a:ext cx="2195556" cy="880141"/>
          </a:xfrm>
          <a:prstGeom prst="rect">
            <a:avLst/>
          </a:prstGeom>
          <a:solidFill>
            <a:srgbClr val="373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9" name="Group 118">
            <a:extLst>
              <a:ext uri="{FF2B5EF4-FFF2-40B4-BE49-F238E27FC236}">
                <a16:creationId xmlns:a16="http://schemas.microsoft.com/office/drawing/2014/main" id="{B485C637-9C7B-424A-803B-55DEF2F90207}"/>
              </a:ext>
            </a:extLst>
          </p:cNvPr>
          <p:cNvGrpSpPr/>
          <p:nvPr userDrawn="1"/>
        </p:nvGrpSpPr>
        <p:grpSpPr>
          <a:xfrm>
            <a:off x="7388432" y="4254433"/>
            <a:ext cx="2195557" cy="880141"/>
            <a:chOff x="8210932" y="3311445"/>
            <a:chExt cx="3734681" cy="1497136"/>
          </a:xfrm>
        </p:grpSpPr>
        <p:sp>
          <p:nvSpPr>
            <p:cNvPr id="120" name="Rectangle 119">
              <a:extLst>
                <a:ext uri="{FF2B5EF4-FFF2-40B4-BE49-F238E27FC236}">
                  <a16:creationId xmlns:a16="http://schemas.microsoft.com/office/drawing/2014/main" id="{FA30D983-88E1-424F-9CE1-5EB47F9ADF95}"/>
                </a:ext>
              </a:extLst>
            </p:cNvPr>
            <p:cNvSpPr/>
            <p:nvPr userDrawn="1"/>
          </p:nvSpPr>
          <p:spPr>
            <a:xfrm>
              <a:off x="8210932" y="3311445"/>
              <a:ext cx="3734681" cy="14971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1" name="Picture 120">
              <a:extLst>
                <a:ext uri="{FF2B5EF4-FFF2-40B4-BE49-F238E27FC236}">
                  <a16:creationId xmlns:a16="http://schemas.microsoft.com/office/drawing/2014/main" id="{4D378555-457B-459C-B03D-CB3145196DF4}"/>
                </a:ext>
              </a:extLst>
            </p:cNvPr>
            <p:cNvPicPr>
              <a:picLocks noChangeAspect="1"/>
            </p:cNvPicPr>
            <p:nvPr userDrawn="1"/>
          </p:nvPicPr>
          <p:blipFill rotWithShape="1">
            <a:blip r:embed="rId18"/>
            <a:srcRect t="24864" b="34839"/>
            <a:stretch/>
          </p:blipFill>
          <p:spPr>
            <a:xfrm>
              <a:off x="8437485" y="3570303"/>
              <a:ext cx="3313128" cy="801059"/>
            </a:xfrm>
            <a:prstGeom prst="rect">
              <a:avLst/>
            </a:prstGeom>
          </p:spPr>
        </p:pic>
      </p:grpSp>
      <p:sp>
        <p:nvSpPr>
          <p:cNvPr id="122" name="Rectangle 121">
            <a:extLst>
              <a:ext uri="{FF2B5EF4-FFF2-40B4-BE49-F238E27FC236}">
                <a16:creationId xmlns:a16="http://schemas.microsoft.com/office/drawing/2014/main" id="{D3A4F922-8C72-4C68-8DA9-A449AF6A9039}"/>
              </a:ext>
            </a:extLst>
          </p:cNvPr>
          <p:cNvSpPr/>
          <p:nvPr userDrawn="1"/>
        </p:nvSpPr>
        <p:spPr>
          <a:xfrm>
            <a:off x="9769188" y="4254433"/>
            <a:ext cx="2195556" cy="8801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3" name="Group 122">
            <a:extLst>
              <a:ext uri="{FF2B5EF4-FFF2-40B4-BE49-F238E27FC236}">
                <a16:creationId xmlns:a16="http://schemas.microsoft.com/office/drawing/2014/main" id="{E6014BC5-01B1-4CA7-83D4-34AFD78D8F5B}"/>
              </a:ext>
            </a:extLst>
          </p:cNvPr>
          <p:cNvGrpSpPr/>
          <p:nvPr userDrawn="1"/>
        </p:nvGrpSpPr>
        <p:grpSpPr>
          <a:xfrm>
            <a:off x="246388" y="4252936"/>
            <a:ext cx="2195322" cy="880152"/>
            <a:chOff x="7720299" y="2041556"/>
            <a:chExt cx="1984248" cy="795528"/>
          </a:xfrm>
          <a:solidFill>
            <a:srgbClr val="FFFFFF"/>
          </a:solidFill>
        </p:grpSpPr>
        <p:sp>
          <p:nvSpPr>
            <p:cNvPr id="124" name="Rectangle 123">
              <a:extLst>
                <a:ext uri="{FF2B5EF4-FFF2-40B4-BE49-F238E27FC236}">
                  <a16:creationId xmlns:a16="http://schemas.microsoft.com/office/drawing/2014/main" id="{8770553E-1EED-4C9F-B826-9333F3E620E6}"/>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Rectangle 124">
              <a:extLst>
                <a:ext uri="{FF2B5EF4-FFF2-40B4-BE49-F238E27FC236}">
                  <a16:creationId xmlns:a16="http://schemas.microsoft.com/office/drawing/2014/main" id="{5B83CAD0-7867-4D63-9693-CA3C28A9E4CF}"/>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26" name="Graphic 125">
            <a:extLst>
              <a:ext uri="{FF2B5EF4-FFF2-40B4-BE49-F238E27FC236}">
                <a16:creationId xmlns:a16="http://schemas.microsoft.com/office/drawing/2014/main" id="{B89EC05A-9668-4653-9DFF-960408A72CE5}"/>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952899" y="4276582"/>
            <a:ext cx="773570" cy="838034"/>
          </a:xfrm>
          <a:prstGeom prst="rect">
            <a:avLst/>
          </a:prstGeom>
        </p:spPr>
      </p:pic>
      <p:grpSp>
        <p:nvGrpSpPr>
          <p:cNvPr id="127" name="Group 126">
            <a:extLst>
              <a:ext uri="{FF2B5EF4-FFF2-40B4-BE49-F238E27FC236}">
                <a16:creationId xmlns:a16="http://schemas.microsoft.com/office/drawing/2014/main" id="{B8B91E5C-D9E9-4806-932C-8129C805944D}"/>
              </a:ext>
            </a:extLst>
          </p:cNvPr>
          <p:cNvGrpSpPr/>
          <p:nvPr userDrawn="1"/>
        </p:nvGrpSpPr>
        <p:grpSpPr>
          <a:xfrm>
            <a:off x="2622353" y="4252936"/>
            <a:ext cx="2195322" cy="880152"/>
            <a:chOff x="7720299" y="2041556"/>
            <a:chExt cx="1984248" cy="795528"/>
          </a:xfrm>
          <a:solidFill>
            <a:srgbClr val="FFFFFF"/>
          </a:solidFill>
        </p:grpSpPr>
        <p:sp>
          <p:nvSpPr>
            <p:cNvPr id="128" name="Rectangle 127">
              <a:extLst>
                <a:ext uri="{FF2B5EF4-FFF2-40B4-BE49-F238E27FC236}">
                  <a16:creationId xmlns:a16="http://schemas.microsoft.com/office/drawing/2014/main" id="{E25255EC-03C4-4E0B-AB83-85A131BEE39B}"/>
                </a:ext>
              </a:extLst>
            </p:cNvPr>
            <p:cNvSpPr/>
            <p:nvPr userDrawn="1"/>
          </p:nvSpPr>
          <p:spPr>
            <a:xfrm>
              <a:off x="7720299" y="2041556"/>
              <a:ext cx="1984248"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Rectangle 128">
              <a:extLst>
                <a:ext uri="{FF2B5EF4-FFF2-40B4-BE49-F238E27FC236}">
                  <a16:creationId xmlns:a16="http://schemas.microsoft.com/office/drawing/2014/main" id="{E420EF1E-3233-411F-AD03-C9396773A983}"/>
                </a:ext>
              </a:extLst>
            </p:cNvPr>
            <p:cNvSpPr/>
            <p:nvPr userDrawn="1"/>
          </p:nvSpPr>
          <p:spPr>
            <a:xfrm>
              <a:off x="8044708" y="2041556"/>
              <a:ext cx="1335430" cy="7955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0" name="Graphic 129">
            <a:extLst>
              <a:ext uri="{FF2B5EF4-FFF2-40B4-BE49-F238E27FC236}">
                <a16:creationId xmlns:a16="http://schemas.microsoft.com/office/drawing/2014/main" id="{7EA9783D-279A-43DF-A9F6-77C76409810B}"/>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724066" y="4255354"/>
            <a:ext cx="2017047" cy="859262"/>
          </a:xfrm>
          <a:prstGeom prst="rect">
            <a:avLst/>
          </a:prstGeom>
        </p:spPr>
      </p:pic>
      <p:pic>
        <p:nvPicPr>
          <p:cNvPr id="131" name="Picture 130" descr="Logo&#10;&#10;Description automatically generated">
            <a:extLst>
              <a:ext uri="{FF2B5EF4-FFF2-40B4-BE49-F238E27FC236}">
                <a16:creationId xmlns:a16="http://schemas.microsoft.com/office/drawing/2014/main" id="{40E54144-FFE7-42B1-94F3-1501C69C2E69}"/>
              </a:ext>
            </a:extLst>
          </p:cNvPr>
          <p:cNvPicPr>
            <a:picLocks noChangeAspect="1"/>
          </p:cNvPicPr>
          <p:nvPr userDrawn="1"/>
        </p:nvPicPr>
        <p:blipFill rotWithShape="1">
          <a:blip r:embed="rId23"/>
          <a:srcRect t="27396" b="22485"/>
          <a:stretch/>
        </p:blipFill>
        <p:spPr>
          <a:xfrm>
            <a:off x="5007671" y="4380346"/>
            <a:ext cx="2196087" cy="660382"/>
          </a:xfrm>
          <a:prstGeom prst="rect">
            <a:avLst/>
          </a:prstGeom>
        </p:spPr>
      </p:pic>
      <p:pic>
        <p:nvPicPr>
          <p:cNvPr id="132" name="Picture 131" descr="A picture containing diagram&#10;&#10;Description automatically generated">
            <a:extLst>
              <a:ext uri="{FF2B5EF4-FFF2-40B4-BE49-F238E27FC236}">
                <a16:creationId xmlns:a16="http://schemas.microsoft.com/office/drawing/2014/main" id="{E36C42E6-7516-4298-82AB-D738DB7142E6}"/>
              </a:ext>
            </a:extLst>
          </p:cNvPr>
          <p:cNvPicPr>
            <a:picLocks noChangeAspect="1"/>
          </p:cNvPicPr>
          <p:nvPr userDrawn="1"/>
        </p:nvPicPr>
        <p:blipFill rotWithShape="1">
          <a:blip r:embed="rId24"/>
          <a:srcRect t="7018" b="26207"/>
          <a:stretch/>
        </p:blipFill>
        <p:spPr>
          <a:xfrm>
            <a:off x="9776541" y="4256390"/>
            <a:ext cx="2188204" cy="876698"/>
          </a:xfrm>
          <a:prstGeom prst="rect">
            <a:avLst/>
          </a:prstGeom>
        </p:spPr>
      </p:pic>
      <p:sp>
        <p:nvSpPr>
          <p:cNvPr id="133" name="TextBox 132">
            <a:extLst>
              <a:ext uri="{FF2B5EF4-FFF2-40B4-BE49-F238E27FC236}">
                <a16:creationId xmlns:a16="http://schemas.microsoft.com/office/drawing/2014/main" id="{28143BE2-C5E7-4570-9901-6161B545D2BB}"/>
              </a:ext>
            </a:extLst>
          </p:cNvPr>
          <p:cNvSpPr txBox="1"/>
          <p:nvPr userDrawn="1"/>
        </p:nvSpPr>
        <p:spPr>
          <a:xfrm>
            <a:off x="9813486" y="4268063"/>
            <a:ext cx="2132126" cy="523220"/>
          </a:xfrm>
          <a:prstGeom prst="rect">
            <a:avLst/>
          </a:prstGeom>
          <a:noFill/>
        </p:spPr>
        <p:txBody>
          <a:bodyPr wrap="square">
            <a:spAutoFit/>
          </a:bodyPr>
          <a:lstStyle/>
          <a:p>
            <a:r>
              <a:rPr lang="en-US" sz="1400" dirty="0"/>
              <a:t>Azure Taiwan</a:t>
            </a:r>
          </a:p>
          <a:p>
            <a:r>
              <a:rPr lang="en-US" sz="1400" dirty="0"/>
              <a:t>User Group</a:t>
            </a:r>
          </a:p>
        </p:txBody>
      </p:sp>
    </p:spTree>
    <p:extLst>
      <p:ext uri="{BB962C8B-B14F-4D97-AF65-F5344CB8AC3E}">
        <p14:creationId xmlns:p14="http://schemas.microsoft.com/office/powerpoint/2010/main" val="3856944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12/17/2021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12/17/2021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sv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20" Type="http://schemas.openxmlformats.org/officeDocument/2006/relationships/image" Target="../media/image8.sv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7.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8.svg"/><Relationship Id="rId2" Type="http://schemas.openxmlformats.org/officeDocument/2006/relationships/slideLayout" Target="../slideLayouts/slideLayout29.xml"/><Relationship Id="rId16" Type="http://schemas.openxmlformats.org/officeDocument/2006/relationships/image" Target="../media/image7.pn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6.sv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4" name="Group 23">
            <a:extLst>
              <a:ext uri="{FF2B5EF4-FFF2-40B4-BE49-F238E27FC236}">
                <a16:creationId xmlns:a16="http://schemas.microsoft.com/office/drawing/2014/main" id="{7E0C26A7-D07A-4A63-950C-EF363786DE03}"/>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5038D9E2-0CC9-4CC1-9D12-3F045EB690D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DCF00549-ABE3-4B6C-89A8-5EC1AFAB0519}"/>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6D71C108-AF65-4D3D-82B8-6F5D65EB5C72}"/>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3EB4B6B0-8A4C-4E91-9FC3-B89139035063}"/>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1EDFBA2-99CA-41D5-9AEE-64522D09DDF1}"/>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45A21244-5D4C-4377-9596-3FBD44698E69}"/>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93224BEB-82BA-42DB-A59B-FC4A7256ABE0}"/>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C0A69C38-0B4E-4DD9-99B4-E883AB83FD62}"/>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26" name="Group 25">
            <a:extLst>
              <a:ext uri="{FF2B5EF4-FFF2-40B4-BE49-F238E27FC236}">
                <a16:creationId xmlns:a16="http://schemas.microsoft.com/office/drawing/2014/main" id="{D3E6B800-C29E-4404-BBFE-5A9960BF76C1}"/>
              </a:ext>
            </a:extLst>
          </p:cNvPr>
          <p:cNvGrpSpPr>
            <a:grpSpLocks noChangeAspect="1"/>
          </p:cNvGrpSpPr>
          <p:nvPr userDrawn="1"/>
        </p:nvGrpSpPr>
        <p:grpSpPr>
          <a:xfrm>
            <a:off x="8778240" y="167614"/>
            <a:ext cx="3092103" cy="365760"/>
            <a:chOff x="8778240" y="167615"/>
            <a:chExt cx="3326674" cy="393507"/>
          </a:xfrm>
        </p:grpSpPr>
        <p:pic>
          <p:nvPicPr>
            <p:cNvPr id="27" name="圖形 12">
              <a:extLst>
                <a:ext uri="{FF2B5EF4-FFF2-40B4-BE49-F238E27FC236}">
                  <a16:creationId xmlns:a16="http://schemas.microsoft.com/office/drawing/2014/main" id="{83BE1E8C-BCCF-427B-97B2-0625BFFC35D9}"/>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106704" y="264478"/>
              <a:ext cx="794439" cy="296644"/>
            </a:xfrm>
            <a:prstGeom prst="rect">
              <a:avLst/>
            </a:prstGeom>
          </p:spPr>
        </p:pic>
        <p:grpSp>
          <p:nvGrpSpPr>
            <p:cNvPr id="28" name="圖形 18">
              <a:extLst>
                <a:ext uri="{FF2B5EF4-FFF2-40B4-BE49-F238E27FC236}">
                  <a16:creationId xmlns:a16="http://schemas.microsoft.com/office/drawing/2014/main" id="{A8F779A2-25A1-4899-8379-A0D9D45CFEE8}"/>
                </a:ext>
              </a:extLst>
            </p:cNvPr>
            <p:cNvGrpSpPr>
              <a:grpSpLocks noChangeAspect="1"/>
            </p:cNvGrpSpPr>
            <p:nvPr/>
          </p:nvGrpSpPr>
          <p:grpSpPr>
            <a:xfrm>
              <a:off x="8778240" y="237288"/>
              <a:ext cx="1168714" cy="249074"/>
              <a:chOff x="3489959" y="2886075"/>
              <a:chExt cx="5126354" cy="1092517"/>
            </a:xfrm>
          </p:grpSpPr>
          <p:sp>
            <p:nvSpPr>
              <p:cNvPr id="30" name="手繪多邊形: 圖案 20">
                <a:extLst>
                  <a:ext uri="{FF2B5EF4-FFF2-40B4-BE49-F238E27FC236}">
                    <a16:creationId xmlns:a16="http://schemas.microsoft.com/office/drawing/2014/main" id="{C5FE79FF-B9FA-4F36-A17F-B043E74D02D7}"/>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31" name="手繪多邊形: 圖案 21">
                <a:extLst>
                  <a:ext uri="{FF2B5EF4-FFF2-40B4-BE49-F238E27FC236}">
                    <a16:creationId xmlns:a16="http://schemas.microsoft.com/office/drawing/2014/main" id="{3F6B5B1C-D3FB-461B-8091-0999F4732DBF}"/>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32" name="手繪多邊形: 圖案 22">
                <a:extLst>
                  <a:ext uri="{FF2B5EF4-FFF2-40B4-BE49-F238E27FC236}">
                    <a16:creationId xmlns:a16="http://schemas.microsoft.com/office/drawing/2014/main" id="{1E864057-D358-4DCE-9836-1BADF74A28FC}"/>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33" name="手繪多邊形: 圖案 23">
                <a:extLst>
                  <a:ext uri="{FF2B5EF4-FFF2-40B4-BE49-F238E27FC236}">
                    <a16:creationId xmlns:a16="http://schemas.microsoft.com/office/drawing/2014/main" id="{4D7E86F6-0FAF-4CB4-B874-8FC0C10D5FC2}"/>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34" name="手繪多邊形: 圖案 24">
                <a:extLst>
                  <a:ext uri="{FF2B5EF4-FFF2-40B4-BE49-F238E27FC236}">
                    <a16:creationId xmlns:a16="http://schemas.microsoft.com/office/drawing/2014/main" id="{966809C7-6318-48AC-A023-B4FCA8D3C4B2}"/>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29" name="Graphic 28">
              <a:extLst>
                <a:ext uri="{FF2B5EF4-FFF2-40B4-BE49-F238E27FC236}">
                  <a16:creationId xmlns:a16="http://schemas.microsoft.com/office/drawing/2014/main" id="{69E5DED5-987C-490A-8775-FF4EDE848FE1}"/>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3" r:id="rId14"/>
    <p:sldLayoutId id="2147483702"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12/17/2021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grpSp>
        <p:nvGrpSpPr>
          <p:cNvPr id="15" name="Group 14">
            <a:extLst>
              <a:ext uri="{FF2B5EF4-FFF2-40B4-BE49-F238E27FC236}">
                <a16:creationId xmlns:a16="http://schemas.microsoft.com/office/drawing/2014/main" id="{74A76586-3DDC-4B3B-B652-6F0A99A671C9}"/>
              </a:ext>
            </a:extLst>
          </p:cNvPr>
          <p:cNvGrpSpPr>
            <a:grpSpLocks noChangeAspect="1"/>
          </p:cNvGrpSpPr>
          <p:nvPr userDrawn="1"/>
        </p:nvGrpSpPr>
        <p:grpSpPr>
          <a:xfrm>
            <a:off x="8778240" y="167614"/>
            <a:ext cx="3092103" cy="365760"/>
            <a:chOff x="8778240" y="167615"/>
            <a:chExt cx="3326674" cy="393507"/>
          </a:xfrm>
        </p:grpSpPr>
        <p:pic>
          <p:nvPicPr>
            <p:cNvPr id="16" name="圖形 12">
              <a:extLst>
                <a:ext uri="{FF2B5EF4-FFF2-40B4-BE49-F238E27FC236}">
                  <a16:creationId xmlns:a16="http://schemas.microsoft.com/office/drawing/2014/main" id="{4CB81548-5AE0-48B5-82F0-C15F9F08B58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106704" y="264478"/>
              <a:ext cx="794439" cy="296644"/>
            </a:xfrm>
            <a:prstGeom prst="rect">
              <a:avLst/>
            </a:prstGeom>
          </p:spPr>
        </p:pic>
        <p:grpSp>
          <p:nvGrpSpPr>
            <p:cNvPr id="17" name="圖形 18">
              <a:extLst>
                <a:ext uri="{FF2B5EF4-FFF2-40B4-BE49-F238E27FC236}">
                  <a16:creationId xmlns:a16="http://schemas.microsoft.com/office/drawing/2014/main" id="{A20081CA-5F1C-4C8C-8481-8DE9DBE618E3}"/>
                </a:ext>
              </a:extLst>
            </p:cNvPr>
            <p:cNvGrpSpPr>
              <a:grpSpLocks noChangeAspect="1"/>
            </p:cNvGrpSpPr>
            <p:nvPr/>
          </p:nvGrpSpPr>
          <p:grpSpPr>
            <a:xfrm>
              <a:off x="8778240" y="237288"/>
              <a:ext cx="1168714" cy="249074"/>
              <a:chOff x="3489959" y="2886075"/>
              <a:chExt cx="5126354" cy="1092517"/>
            </a:xfrm>
          </p:grpSpPr>
          <p:sp>
            <p:nvSpPr>
              <p:cNvPr id="19" name="手繪多邊形: 圖案 20">
                <a:extLst>
                  <a:ext uri="{FF2B5EF4-FFF2-40B4-BE49-F238E27FC236}">
                    <a16:creationId xmlns:a16="http://schemas.microsoft.com/office/drawing/2014/main" id="{445D8E61-1913-4F31-A0C3-23083B70A06C}"/>
                  </a:ext>
                </a:extLst>
              </p:cNvPr>
              <p:cNvSpPr/>
              <p:nvPr/>
            </p:nvSpPr>
            <p:spPr>
              <a:xfrm>
                <a:off x="4911089" y="3056429"/>
                <a:ext cx="3705224" cy="716423"/>
              </a:xfrm>
              <a:custGeom>
                <a:avLst/>
                <a:gdLst>
                  <a:gd name="connsiteX0" fmla="*/ 709613 w 3705224"/>
                  <a:gd name="connsiteY0" fmla="*/ 48721 h 716423"/>
                  <a:gd name="connsiteX1" fmla="*/ 709613 w 3705224"/>
                  <a:gd name="connsiteY1" fmla="*/ 704041 h 716423"/>
                  <a:gd name="connsiteX2" fmla="*/ 595313 w 3705224"/>
                  <a:gd name="connsiteY2" fmla="*/ 704041 h 716423"/>
                  <a:gd name="connsiteX3" fmla="*/ 595313 w 3705224"/>
                  <a:gd name="connsiteY3" fmla="*/ 189691 h 716423"/>
                  <a:gd name="connsiteX4" fmla="*/ 593407 w 3705224"/>
                  <a:gd name="connsiteY4" fmla="*/ 189691 h 716423"/>
                  <a:gd name="connsiteX5" fmla="*/ 389572 w 3705224"/>
                  <a:gd name="connsiteY5" fmla="*/ 704041 h 716423"/>
                  <a:gd name="connsiteX6" fmla="*/ 314325 w 3705224"/>
                  <a:gd name="connsiteY6" fmla="*/ 704041 h 716423"/>
                  <a:gd name="connsiteX7" fmla="*/ 105727 w 3705224"/>
                  <a:gd name="connsiteY7" fmla="*/ 189691 h 716423"/>
                  <a:gd name="connsiteX8" fmla="*/ 104775 w 3705224"/>
                  <a:gd name="connsiteY8" fmla="*/ 189691 h 716423"/>
                  <a:gd name="connsiteX9" fmla="*/ 104775 w 3705224"/>
                  <a:gd name="connsiteY9" fmla="*/ 704041 h 716423"/>
                  <a:gd name="connsiteX10" fmla="*/ 0 w 3705224"/>
                  <a:gd name="connsiteY10" fmla="*/ 704041 h 716423"/>
                  <a:gd name="connsiteX11" fmla="*/ 0 w 3705224"/>
                  <a:gd name="connsiteY11" fmla="*/ 48721 h 716423"/>
                  <a:gd name="connsiteX12" fmla="*/ 162877 w 3705224"/>
                  <a:gd name="connsiteY12" fmla="*/ 48721 h 716423"/>
                  <a:gd name="connsiteX13" fmla="*/ 351472 w 3705224"/>
                  <a:gd name="connsiteY13" fmla="*/ 534496 h 716423"/>
                  <a:gd name="connsiteX14" fmla="*/ 354330 w 3705224"/>
                  <a:gd name="connsiteY14" fmla="*/ 534496 h 716423"/>
                  <a:gd name="connsiteX15" fmla="*/ 553402 w 3705224"/>
                  <a:gd name="connsiteY15" fmla="*/ 48721 h 716423"/>
                  <a:gd name="connsiteX16" fmla="*/ 709613 w 3705224"/>
                  <a:gd name="connsiteY16" fmla="*/ 48721 h 716423"/>
                  <a:gd name="connsiteX17" fmla="*/ 804863 w 3705224"/>
                  <a:gd name="connsiteY17" fmla="*/ 98251 h 716423"/>
                  <a:gd name="connsiteX18" fmla="*/ 824865 w 3705224"/>
                  <a:gd name="connsiteY18" fmla="*/ 52531 h 716423"/>
                  <a:gd name="connsiteX19" fmla="*/ 921067 w 3705224"/>
                  <a:gd name="connsiteY19" fmla="*/ 52531 h 716423"/>
                  <a:gd name="connsiteX20" fmla="*/ 940117 w 3705224"/>
                  <a:gd name="connsiteY20" fmla="*/ 98251 h 716423"/>
                  <a:gd name="connsiteX21" fmla="*/ 920115 w 3705224"/>
                  <a:gd name="connsiteY21" fmla="*/ 143971 h 716423"/>
                  <a:gd name="connsiteX22" fmla="*/ 872490 w 3705224"/>
                  <a:gd name="connsiteY22" fmla="*/ 162068 h 716423"/>
                  <a:gd name="connsiteX23" fmla="*/ 824865 w 3705224"/>
                  <a:gd name="connsiteY23" fmla="*/ 143971 h 716423"/>
                  <a:gd name="connsiteX24" fmla="*/ 804863 w 3705224"/>
                  <a:gd name="connsiteY24" fmla="*/ 98251 h 716423"/>
                  <a:gd name="connsiteX25" fmla="*/ 804863 w 3705224"/>
                  <a:gd name="connsiteY25" fmla="*/ 98251 h 716423"/>
                  <a:gd name="connsiteX26" fmla="*/ 927735 w 3705224"/>
                  <a:gd name="connsiteY26" fmla="*/ 234458 h 716423"/>
                  <a:gd name="connsiteX27" fmla="*/ 927735 w 3705224"/>
                  <a:gd name="connsiteY27" fmla="*/ 704993 h 716423"/>
                  <a:gd name="connsiteX28" fmla="*/ 817245 w 3705224"/>
                  <a:gd name="connsiteY28" fmla="*/ 704993 h 716423"/>
                  <a:gd name="connsiteX29" fmla="*/ 817245 w 3705224"/>
                  <a:gd name="connsiteY29" fmla="*/ 234458 h 716423"/>
                  <a:gd name="connsiteX30" fmla="*/ 927735 w 3705224"/>
                  <a:gd name="connsiteY30" fmla="*/ 234458 h 716423"/>
                  <a:gd name="connsiteX31" fmla="*/ 1263015 w 3705224"/>
                  <a:gd name="connsiteY31" fmla="*/ 624031 h 716423"/>
                  <a:gd name="connsiteX32" fmla="*/ 1317307 w 3705224"/>
                  <a:gd name="connsiteY32" fmla="*/ 612601 h 716423"/>
                  <a:gd name="connsiteX33" fmla="*/ 1372553 w 3705224"/>
                  <a:gd name="connsiteY33" fmla="*/ 582121 h 716423"/>
                  <a:gd name="connsiteX34" fmla="*/ 1372553 w 3705224"/>
                  <a:gd name="connsiteY34" fmla="*/ 684991 h 716423"/>
                  <a:gd name="connsiteX35" fmla="*/ 1312545 w 3705224"/>
                  <a:gd name="connsiteY35" fmla="*/ 707851 h 716423"/>
                  <a:gd name="connsiteX36" fmla="*/ 1238250 w 3705224"/>
                  <a:gd name="connsiteY36" fmla="*/ 715471 h 716423"/>
                  <a:gd name="connsiteX37" fmla="*/ 1069657 w 3705224"/>
                  <a:gd name="connsiteY37" fmla="*/ 649748 h 716423"/>
                  <a:gd name="connsiteX38" fmla="*/ 1004888 w 3705224"/>
                  <a:gd name="connsiteY38" fmla="*/ 482108 h 716423"/>
                  <a:gd name="connsiteX39" fmla="*/ 1071563 w 3705224"/>
                  <a:gd name="connsiteY39" fmla="*/ 295418 h 716423"/>
                  <a:gd name="connsiteX40" fmla="*/ 1259205 w 3705224"/>
                  <a:gd name="connsiteY40" fmla="*/ 221123 h 716423"/>
                  <a:gd name="connsiteX41" fmla="*/ 1322070 w 3705224"/>
                  <a:gd name="connsiteY41" fmla="*/ 228743 h 716423"/>
                  <a:gd name="connsiteX42" fmla="*/ 1372553 w 3705224"/>
                  <a:gd name="connsiteY42" fmla="*/ 247793 h 716423"/>
                  <a:gd name="connsiteX43" fmla="*/ 1372553 w 3705224"/>
                  <a:gd name="connsiteY43" fmla="*/ 354473 h 716423"/>
                  <a:gd name="connsiteX44" fmla="*/ 1320165 w 3705224"/>
                  <a:gd name="connsiteY44" fmla="*/ 325898 h 716423"/>
                  <a:gd name="connsiteX45" fmla="*/ 1264920 w 3705224"/>
                  <a:gd name="connsiteY45" fmla="*/ 314468 h 716423"/>
                  <a:gd name="connsiteX46" fmla="*/ 1159192 w 3705224"/>
                  <a:gd name="connsiteY46" fmla="*/ 357331 h 716423"/>
                  <a:gd name="connsiteX47" fmla="*/ 1119188 w 3705224"/>
                  <a:gd name="connsiteY47" fmla="*/ 472583 h 716423"/>
                  <a:gd name="connsiteX48" fmla="*/ 1157288 w 3705224"/>
                  <a:gd name="connsiteY48" fmla="*/ 584026 h 716423"/>
                  <a:gd name="connsiteX49" fmla="*/ 1263015 w 3705224"/>
                  <a:gd name="connsiteY49" fmla="*/ 624031 h 716423"/>
                  <a:gd name="connsiteX50" fmla="*/ 1263015 w 3705224"/>
                  <a:gd name="connsiteY50" fmla="*/ 624031 h 716423"/>
                  <a:gd name="connsiteX51" fmla="*/ 1686878 w 3705224"/>
                  <a:gd name="connsiteY51" fmla="*/ 226838 h 716423"/>
                  <a:gd name="connsiteX52" fmla="*/ 1710690 w 3705224"/>
                  <a:gd name="connsiteY52" fmla="*/ 228743 h 716423"/>
                  <a:gd name="connsiteX53" fmla="*/ 1728788 w 3705224"/>
                  <a:gd name="connsiteY53" fmla="*/ 233506 h 716423"/>
                  <a:gd name="connsiteX54" fmla="*/ 1728788 w 3705224"/>
                  <a:gd name="connsiteY54" fmla="*/ 345901 h 716423"/>
                  <a:gd name="connsiteX55" fmla="*/ 1703070 w 3705224"/>
                  <a:gd name="connsiteY55" fmla="*/ 333518 h 716423"/>
                  <a:gd name="connsiteX56" fmla="*/ 1662113 w 3705224"/>
                  <a:gd name="connsiteY56" fmla="*/ 327803 h 716423"/>
                  <a:gd name="connsiteX57" fmla="*/ 1593532 w 3705224"/>
                  <a:gd name="connsiteY57" fmla="*/ 362093 h 716423"/>
                  <a:gd name="connsiteX58" fmla="*/ 1564957 w 3705224"/>
                  <a:gd name="connsiteY58" fmla="*/ 467821 h 716423"/>
                  <a:gd name="connsiteX59" fmla="*/ 1564957 w 3705224"/>
                  <a:gd name="connsiteY59" fmla="*/ 704993 h 716423"/>
                  <a:gd name="connsiteX60" fmla="*/ 1454467 w 3705224"/>
                  <a:gd name="connsiteY60" fmla="*/ 704993 h 716423"/>
                  <a:gd name="connsiteX61" fmla="*/ 1454467 w 3705224"/>
                  <a:gd name="connsiteY61" fmla="*/ 234458 h 716423"/>
                  <a:gd name="connsiteX62" fmla="*/ 1564957 w 3705224"/>
                  <a:gd name="connsiteY62" fmla="*/ 234458 h 716423"/>
                  <a:gd name="connsiteX63" fmla="*/ 1564957 w 3705224"/>
                  <a:gd name="connsiteY63" fmla="*/ 308753 h 716423"/>
                  <a:gd name="connsiteX64" fmla="*/ 1566863 w 3705224"/>
                  <a:gd name="connsiteY64" fmla="*/ 308753 h 716423"/>
                  <a:gd name="connsiteX65" fmla="*/ 1612582 w 3705224"/>
                  <a:gd name="connsiteY65" fmla="*/ 249698 h 716423"/>
                  <a:gd name="connsiteX66" fmla="*/ 1686878 w 3705224"/>
                  <a:gd name="connsiteY66" fmla="*/ 226838 h 716423"/>
                  <a:gd name="connsiteX67" fmla="*/ 1686878 w 3705224"/>
                  <a:gd name="connsiteY67" fmla="*/ 226838 h 716423"/>
                  <a:gd name="connsiteX68" fmla="*/ 1734503 w 3705224"/>
                  <a:gd name="connsiteY68" fmla="*/ 476393 h 716423"/>
                  <a:gd name="connsiteX69" fmla="*/ 1800225 w 3705224"/>
                  <a:gd name="connsiteY69" fmla="*/ 291608 h 716423"/>
                  <a:gd name="connsiteX70" fmla="*/ 1983105 w 3705224"/>
                  <a:gd name="connsiteY70" fmla="*/ 223028 h 716423"/>
                  <a:gd name="connsiteX71" fmla="*/ 2155508 w 3705224"/>
                  <a:gd name="connsiteY71" fmla="*/ 288751 h 716423"/>
                  <a:gd name="connsiteX72" fmla="*/ 2217420 w 3705224"/>
                  <a:gd name="connsiteY72" fmla="*/ 465916 h 716423"/>
                  <a:gd name="connsiteX73" fmla="*/ 2151698 w 3705224"/>
                  <a:gd name="connsiteY73" fmla="*/ 647843 h 716423"/>
                  <a:gd name="connsiteX74" fmla="*/ 1972628 w 3705224"/>
                  <a:gd name="connsiteY74" fmla="*/ 715471 h 716423"/>
                  <a:gd name="connsiteX75" fmla="*/ 1799273 w 3705224"/>
                  <a:gd name="connsiteY75" fmla="*/ 651653 h 716423"/>
                  <a:gd name="connsiteX76" fmla="*/ 1734503 w 3705224"/>
                  <a:gd name="connsiteY76" fmla="*/ 476393 h 716423"/>
                  <a:gd name="connsiteX77" fmla="*/ 1734503 w 3705224"/>
                  <a:gd name="connsiteY77" fmla="*/ 476393 h 716423"/>
                  <a:gd name="connsiteX78" fmla="*/ 1849755 w 3705224"/>
                  <a:gd name="connsiteY78" fmla="*/ 472583 h 716423"/>
                  <a:gd name="connsiteX79" fmla="*/ 1883092 w 3705224"/>
                  <a:gd name="connsiteY79" fmla="*/ 584978 h 716423"/>
                  <a:gd name="connsiteX80" fmla="*/ 1978342 w 3705224"/>
                  <a:gd name="connsiteY80" fmla="*/ 624031 h 716423"/>
                  <a:gd name="connsiteX81" fmla="*/ 2069782 w 3705224"/>
                  <a:gd name="connsiteY81" fmla="*/ 584978 h 716423"/>
                  <a:gd name="connsiteX82" fmla="*/ 2101215 w 3705224"/>
                  <a:gd name="connsiteY82" fmla="*/ 469726 h 716423"/>
                  <a:gd name="connsiteX83" fmla="*/ 2068830 w 3705224"/>
                  <a:gd name="connsiteY83" fmla="*/ 355426 h 716423"/>
                  <a:gd name="connsiteX84" fmla="*/ 1977390 w 3705224"/>
                  <a:gd name="connsiteY84" fmla="*/ 316373 h 716423"/>
                  <a:gd name="connsiteX85" fmla="*/ 1883092 w 3705224"/>
                  <a:gd name="connsiteY85" fmla="*/ 357331 h 716423"/>
                  <a:gd name="connsiteX86" fmla="*/ 1849755 w 3705224"/>
                  <a:gd name="connsiteY86" fmla="*/ 472583 h 716423"/>
                  <a:gd name="connsiteX87" fmla="*/ 1849755 w 3705224"/>
                  <a:gd name="connsiteY87" fmla="*/ 472583 h 716423"/>
                  <a:gd name="connsiteX88" fmla="*/ 2382203 w 3705224"/>
                  <a:gd name="connsiteY88" fmla="*/ 358283 h 716423"/>
                  <a:gd name="connsiteX89" fmla="*/ 2397442 w 3705224"/>
                  <a:gd name="connsiteY89" fmla="*/ 395431 h 716423"/>
                  <a:gd name="connsiteX90" fmla="*/ 2464117 w 3705224"/>
                  <a:gd name="connsiteY90" fmla="*/ 429721 h 716423"/>
                  <a:gd name="connsiteX91" fmla="*/ 2557463 w 3705224"/>
                  <a:gd name="connsiteY91" fmla="*/ 489728 h 716423"/>
                  <a:gd name="connsiteX92" fmla="*/ 2584133 w 3705224"/>
                  <a:gd name="connsiteY92" fmla="*/ 569738 h 716423"/>
                  <a:gd name="connsiteX93" fmla="*/ 2532698 w 3705224"/>
                  <a:gd name="connsiteY93" fmla="*/ 675466 h 716423"/>
                  <a:gd name="connsiteX94" fmla="*/ 2394585 w 3705224"/>
                  <a:gd name="connsiteY94" fmla="*/ 716423 h 716423"/>
                  <a:gd name="connsiteX95" fmla="*/ 2329815 w 3705224"/>
                  <a:gd name="connsiteY95" fmla="*/ 708803 h 716423"/>
                  <a:gd name="connsiteX96" fmla="*/ 2269808 w 3705224"/>
                  <a:gd name="connsiteY96" fmla="*/ 690706 h 716423"/>
                  <a:gd name="connsiteX97" fmla="*/ 2269808 w 3705224"/>
                  <a:gd name="connsiteY97" fmla="*/ 582121 h 716423"/>
                  <a:gd name="connsiteX98" fmla="*/ 2334578 w 3705224"/>
                  <a:gd name="connsiteY98" fmla="*/ 615458 h 716423"/>
                  <a:gd name="connsiteX99" fmla="*/ 2397442 w 3705224"/>
                  <a:gd name="connsiteY99" fmla="*/ 627841 h 716423"/>
                  <a:gd name="connsiteX100" fmla="*/ 2452688 w 3705224"/>
                  <a:gd name="connsiteY100" fmla="*/ 617363 h 716423"/>
                  <a:gd name="connsiteX101" fmla="*/ 2470785 w 3705224"/>
                  <a:gd name="connsiteY101" fmla="*/ 582121 h 716423"/>
                  <a:gd name="connsiteX102" fmla="*/ 2452688 w 3705224"/>
                  <a:gd name="connsiteY102" fmla="*/ 543068 h 716423"/>
                  <a:gd name="connsiteX103" fmla="*/ 2382203 w 3705224"/>
                  <a:gd name="connsiteY103" fmla="*/ 506873 h 716423"/>
                  <a:gd name="connsiteX104" fmla="*/ 2295525 w 3705224"/>
                  <a:gd name="connsiteY104" fmla="*/ 449723 h 716423"/>
                  <a:gd name="connsiteX105" fmla="*/ 2269808 w 3705224"/>
                  <a:gd name="connsiteY105" fmla="*/ 367808 h 716423"/>
                  <a:gd name="connsiteX106" fmla="*/ 2320290 w 3705224"/>
                  <a:gd name="connsiteY106" fmla="*/ 263033 h 716423"/>
                  <a:gd name="connsiteX107" fmla="*/ 2451735 w 3705224"/>
                  <a:gd name="connsiteY107" fmla="*/ 222076 h 716423"/>
                  <a:gd name="connsiteX108" fmla="*/ 2506980 w 3705224"/>
                  <a:gd name="connsiteY108" fmla="*/ 227791 h 716423"/>
                  <a:gd name="connsiteX109" fmla="*/ 2558415 w 3705224"/>
                  <a:gd name="connsiteY109" fmla="*/ 242078 h 716423"/>
                  <a:gd name="connsiteX110" fmla="*/ 2558415 w 3705224"/>
                  <a:gd name="connsiteY110" fmla="*/ 346853 h 716423"/>
                  <a:gd name="connsiteX111" fmla="*/ 2506980 w 3705224"/>
                  <a:gd name="connsiteY111" fmla="*/ 322088 h 716423"/>
                  <a:gd name="connsiteX112" fmla="*/ 2449830 w 3705224"/>
                  <a:gd name="connsiteY112" fmla="*/ 311611 h 716423"/>
                  <a:gd name="connsiteX113" fmla="*/ 2400300 w 3705224"/>
                  <a:gd name="connsiteY113" fmla="*/ 323993 h 716423"/>
                  <a:gd name="connsiteX114" fmla="*/ 2382203 w 3705224"/>
                  <a:gd name="connsiteY114" fmla="*/ 358283 h 716423"/>
                  <a:gd name="connsiteX115" fmla="*/ 2382203 w 3705224"/>
                  <a:gd name="connsiteY115" fmla="*/ 358283 h 716423"/>
                  <a:gd name="connsiteX116" fmla="*/ 2631758 w 3705224"/>
                  <a:gd name="connsiteY116" fmla="*/ 476393 h 716423"/>
                  <a:gd name="connsiteX117" fmla="*/ 2697480 w 3705224"/>
                  <a:gd name="connsiteY117" fmla="*/ 291608 h 716423"/>
                  <a:gd name="connsiteX118" fmla="*/ 2880360 w 3705224"/>
                  <a:gd name="connsiteY118" fmla="*/ 223028 h 716423"/>
                  <a:gd name="connsiteX119" fmla="*/ 3052763 w 3705224"/>
                  <a:gd name="connsiteY119" fmla="*/ 288751 h 716423"/>
                  <a:gd name="connsiteX120" fmla="*/ 3114675 w 3705224"/>
                  <a:gd name="connsiteY120" fmla="*/ 465916 h 716423"/>
                  <a:gd name="connsiteX121" fmla="*/ 3048953 w 3705224"/>
                  <a:gd name="connsiteY121" fmla="*/ 647843 h 716423"/>
                  <a:gd name="connsiteX122" fmla="*/ 2869883 w 3705224"/>
                  <a:gd name="connsiteY122" fmla="*/ 715471 h 716423"/>
                  <a:gd name="connsiteX123" fmla="*/ 2696528 w 3705224"/>
                  <a:gd name="connsiteY123" fmla="*/ 651653 h 716423"/>
                  <a:gd name="connsiteX124" fmla="*/ 2631758 w 3705224"/>
                  <a:gd name="connsiteY124" fmla="*/ 476393 h 716423"/>
                  <a:gd name="connsiteX125" fmla="*/ 2631758 w 3705224"/>
                  <a:gd name="connsiteY125" fmla="*/ 476393 h 716423"/>
                  <a:gd name="connsiteX126" fmla="*/ 2747010 w 3705224"/>
                  <a:gd name="connsiteY126" fmla="*/ 472583 h 716423"/>
                  <a:gd name="connsiteX127" fmla="*/ 2780348 w 3705224"/>
                  <a:gd name="connsiteY127" fmla="*/ 584978 h 716423"/>
                  <a:gd name="connsiteX128" fmla="*/ 2875598 w 3705224"/>
                  <a:gd name="connsiteY128" fmla="*/ 623078 h 716423"/>
                  <a:gd name="connsiteX129" fmla="*/ 2967038 w 3705224"/>
                  <a:gd name="connsiteY129" fmla="*/ 584026 h 716423"/>
                  <a:gd name="connsiteX130" fmla="*/ 2998470 w 3705224"/>
                  <a:gd name="connsiteY130" fmla="*/ 468773 h 716423"/>
                  <a:gd name="connsiteX131" fmla="*/ 2966085 w 3705224"/>
                  <a:gd name="connsiteY131" fmla="*/ 354473 h 716423"/>
                  <a:gd name="connsiteX132" fmla="*/ 2874645 w 3705224"/>
                  <a:gd name="connsiteY132" fmla="*/ 315421 h 716423"/>
                  <a:gd name="connsiteX133" fmla="*/ 2780348 w 3705224"/>
                  <a:gd name="connsiteY133" fmla="*/ 356378 h 716423"/>
                  <a:gd name="connsiteX134" fmla="*/ 2747010 w 3705224"/>
                  <a:gd name="connsiteY134" fmla="*/ 472583 h 716423"/>
                  <a:gd name="connsiteX135" fmla="*/ 2747010 w 3705224"/>
                  <a:gd name="connsiteY135" fmla="*/ 472583 h 716423"/>
                  <a:gd name="connsiteX136" fmla="*/ 3481387 w 3705224"/>
                  <a:gd name="connsiteY136" fmla="*/ 324946 h 716423"/>
                  <a:gd name="connsiteX137" fmla="*/ 3315653 w 3705224"/>
                  <a:gd name="connsiteY137" fmla="*/ 324946 h 716423"/>
                  <a:gd name="connsiteX138" fmla="*/ 3315653 w 3705224"/>
                  <a:gd name="connsiteY138" fmla="*/ 704041 h 716423"/>
                  <a:gd name="connsiteX139" fmla="*/ 3203258 w 3705224"/>
                  <a:gd name="connsiteY139" fmla="*/ 704041 h 716423"/>
                  <a:gd name="connsiteX140" fmla="*/ 3203258 w 3705224"/>
                  <a:gd name="connsiteY140" fmla="*/ 324946 h 716423"/>
                  <a:gd name="connsiteX141" fmla="*/ 3124200 w 3705224"/>
                  <a:gd name="connsiteY141" fmla="*/ 324946 h 716423"/>
                  <a:gd name="connsiteX142" fmla="*/ 3124200 w 3705224"/>
                  <a:gd name="connsiteY142" fmla="*/ 234458 h 716423"/>
                  <a:gd name="connsiteX143" fmla="*/ 3203258 w 3705224"/>
                  <a:gd name="connsiteY143" fmla="*/ 234458 h 716423"/>
                  <a:gd name="connsiteX144" fmla="*/ 3203258 w 3705224"/>
                  <a:gd name="connsiteY144" fmla="*/ 168736 h 716423"/>
                  <a:gd name="connsiteX145" fmla="*/ 3251835 w 3705224"/>
                  <a:gd name="connsiteY145" fmla="*/ 47768 h 716423"/>
                  <a:gd name="connsiteX146" fmla="*/ 3375660 w 3705224"/>
                  <a:gd name="connsiteY146" fmla="*/ 143 h 716423"/>
                  <a:gd name="connsiteX147" fmla="*/ 3410903 w 3705224"/>
                  <a:gd name="connsiteY147" fmla="*/ 2048 h 716423"/>
                  <a:gd name="connsiteX148" fmla="*/ 3438525 w 3705224"/>
                  <a:gd name="connsiteY148" fmla="*/ 8716 h 716423"/>
                  <a:gd name="connsiteX149" fmla="*/ 3438525 w 3705224"/>
                  <a:gd name="connsiteY149" fmla="*/ 103966 h 716423"/>
                  <a:gd name="connsiteX150" fmla="*/ 3419475 w 3705224"/>
                  <a:gd name="connsiteY150" fmla="*/ 96346 h 716423"/>
                  <a:gd name="connsiteX151" fmla="*/ 3388042 w 3705224"/>
                  <a:gd name="connsiteY151" fmla="*/ 91583 h 716423"/>
                  <a:gd name="connsiteX152" fmla="*/ 3334703 w 3705224"/>
                  <a:gd name="connsiteY152" fmla="*/ 113491 h 716423"/>
                  <a:gd name="connsiteX153" fmla="*/ 3315653 w 3705224"/>
                  <a:gd name="connsiteY153" fmla="*/ 177308 h 716423"/>
                  <a:gd name="connsiteX154" fmla="*/ 3315653 w 3705224"/>
                  <a:gd name="connsiteY154" fmla="*/ 234458 h 716423"/>
                  <a:gd name="connsiteX155" fmla="*/ 3480435 w 3705224"/>
                  <a:gd name="connsiteY155" fmla="*/ 234458 h 716423"/>
                  <a:gd name="connsiteX156" fmla="*/ 3480435 w 3705224"/>
                  <a:gd name="connsiteY156" fmla="*/ 128731 h 716423"/>
                  <a:gd name="connsiteX157" fmla="*/ 3591878 w 3705224"/>
                  <a:gd name="connsiteY157" fmla="*/ 95393 h 716423"/>
                  <a:gd name="connsiteX158" fmla="*/ 3591878 w 3705224"/>
                  <a:gd name="connsiteY158" fmla="*/ 234458 h 716423"/>
                  <a:gd name="connsiteX159" fmla="*/ 3704273 w 3705224"/>
                  <a:gd name="connsiteY159" fmla="*/ 234458 h 716423"/>
                  <a:gd name="connsiteX160" fmla="*/ 3704273 w 3705224"/>
                  <a:gd name="connsiteY160" fmla="*/ 324946 h 716423"/>
                  <a:gd name="connsiteX161" fmla="*/ 3592830 w 3705224"/>
                  <a:gd name="connsiteY161" fmla="*/ 324946 h 716423"/>
                  <a:gd name="connsiteX162" fmla="*/ 3592830 w 3705224"/>
                  <a:gd name="connsiteY162" fmla="*/ 544973 h 716423"/>
                  <a:gd name="connsiteX163" fmla="*/ 3609023 w 3705224"/>
                  <a:gd name="connsiteY163" fmla="*/ 605933 h 716423"/>
                  <a:gd name="connsiteX164" fmla="*/ 3658553 w 3705224"/>
                  <a:gd name="connsiteY164" fmla="*/ 624031 h 716423"/>
                  <a:gd name="connsiteX165" fmla="*/ 3681412 w 3705224"/>
                  <a:gd name="connsiteY165" fmla="*/ 619268 h 716423"/>
                  <a:gd name="connsiteX166" fmla="*/ 3705225 w 3705224"/>
                  <a:gd name="connsiteY166" fmla="*/ 607838 h 716423"/>
                  <a:gd name="connsiteX167" fmla="*/ 3705225 w 3705224"/>
                  <a:gd name="connsiteY167" fmla="*/ 699278 h 716423"/>
                  <a:gd name="connsiteX168" fmla="*/ 3669983 w 3705224"/>
                  <a:gd name="connsiteY168" fmla="*/ 710708 h 716423"/>
                  <a:gd name="connsiteX169" fmla="*/ 3621405 w 3705224"/>
                  <a:gd name="connsiteY169" fmla="*/ 715471 h 716423"/>
                  <a:gd name="connsiteX170" fmla="*/ 3516630 w 3705224"/>
                  <a:gd name="connsiteY170" fmla="*/ 678323 h 716423"/>
                  <a:gd name="connsiteX171" fmla="*/ 3481387 w 3705224"/>
                  <a:gd name="connsiteY171" fmla="*/ 565928 h 716423"/>
                  <a:gd name="connsiteX172" fmla="*/ 3481387 w 3705224"/>
                  <a:gd name="connsiteY172" fmla="*/ 324946 h 7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705224" h="716423">
                    <a:moveTo>
                      <a:pt x="709613" y="48721"/>
                    </a:moveTo>
                    <a:lnTo>
                      <a:pt x="709613" y="704041"/>
                    </a:lnTo>
                    <a:lnTo>
                      <a:pt x="595313" y="704041"/>
                    </a:lnTo>
                    <a:lnTo>
                      <a:pt x="595313" y="189691"/>
                    </a:lnTo>
                    <a:lnTo>
                      <a:pt x="593407" y="189691"/>
                    </a:lnTo>
                    <a:lnTo>
                      <a:pt x="389572" y="704041"/>
                    </a:lnTo>
                    <a:lnTo>
                      <a:pt x="314325" y="704041"/>
                    </a:lnTo>
                    <a:lnTo>
                      <a:pt x="105727" y="189691"/>
                    </a:lnTo>
                    <a:lnTo>
                      <a:pt x="104775" y="189691"/>
                    </a:lnTo>
                    <a:lnTo>
                      <a:pt x="104775" y="704041"/>
                    </a:lnTo>
                    <a:lnTo>
                      <a:pt x="0" y="704041"/>
                    </a:lnTo>
                    <a:lnTo>
                      <a:pt x="0" y="48721"/>
                    </a:lnTo>
                    <a:lnTo>
                      <a:pt x="162877" y="48721"/>
                    </a:lnTo>
                    <a:lnTo>
                      <a:pt x="351472" y="534496"/>
                    </a:lnTo>
                    <a:lnTo>
                      <a:pt x="354330" y="534496"/>
                    </a:lnTo>
                    <a:lnTo>
                      <a:pt x="553402" y="48721"/>
                    </a:lnTo>
                    <a:lnTo>
                      <a:pt x="709613" y="48721"/>
                    </a:lnTo>
                    <a:close/>
                    <a:moveTo>
                      <a:pt x="804863" y="98251"/>
                    </a:moveTo>
                    <a:cubicBezTo>
                      <a:pt x="804863" y="81106"/>
                      <a:pt x="811530" y="63961"/>
                      <a:pt x="824865" y="52531"/>
                    </a:cubicBezTo>
                    <a:cubicBezTo>
                      <a:pt x="851535" y="27766"/>
                      <a:pt x="893445" y="27766"/>
                      <a:pt x="921067" y="52531"/>
                    </a:cubicBezTo>
                    <a:cubicBezTo>
                      <a:pt x="933450" y="64913"/>
                      <a:pt x="940117" y="81106"/>
                      <a:pt x="940117" y="98251"/>
                    </a:cubicBezTo>
                    <a:cubicBezTo>
                      <a:pt x="941070" y="115396"/>
                      <a:pt x="933450" y="132541"/>
                      <a:pt x="920115" y="143971"/>
                    </a:cubicBezTo>
                    <a:cubicBezTo>
                      <a:pt x="906780" y="156353"/>
                      <a:pt x="890588" y="163021"/>
                      <a:pt x="872490" y="162068"/>
                    </a:cubicBezTo>
                    <a:cubicBezTo>
                      <a:pt x="854393" y="162068"/>
                      <a:pt x="837247" y="156353"/>
                      <a:pt x="824865" y="143971"/>
                    </a:cubicBezTo>
                    <a:cubicBezTo>
                      <a:pt x="812482" y="132541"/>
                      <a:pt x="804863" y="116348"/>
                      <a:pt x="804863" y="98251"/>
                    </a:cubicBezTo>
                    <a:lnTo>
                      <a:pt x="804863" y="98251"/>
                    </a:lnTo>
                    <a:close/>
                    <a:moveTo>
                      <a:pt x="927735" y="234458"/>
                    </a:moveTo>
                    <a:lnTo>
                      <a:pt x="927735" y="704993"/>
                    </a:lnTo>
                    <a:lnTo>
                      <a:pt x="817245" y="704993"/>
                    </a:lnTo>
                    <a:lnTo>
                      <a:pt x="817245" y="234458"/>
                    </a:lnTo>
                    <a:lnTo>
                      <a:pt x="927735" y="234458"/>
                    </a:lnTo>
                    <a:close/>
                    <a:moveTo>
                      <a:pt x="1263015" y="624031"/>
                    </a:moveTo>
                    <a:cubicBezTo>
                      <a:pt x="1281113" y="624031"/>
                      <a:pt x="1300163" y="620221"/>
                      <a:pt x="1317307" y="612601"/>
                    </a:cubicBezTo>
                    <a:cubicBezTo>
                      <a:pt x="1337310" y="604981"/>
                      <a:pt x="1355407" y="594503"/>
                      <a:pt x="1372553" y="582121"/>
                    </a:cubicBezTo>
                    <a:lnTo>
                      <a:pt x="1372553" y="684991"/>
                    </a:lnTo>
                    <a:cubicBezTo>
                      <a:pt x="1353503" y="695468"/>
                      <a:pt x="1333500" y="703088"/>
                      <a:pt x="1312545" y="707851"/>
                    </a:cubicBezTo>
                    <a:cubicBezTo>
                      <a:pt x="1288732" y="713566"/>
                      <a:pt x="1263015" y="715471"/>
                      <a:pt x="1238250" y="715471"/>
                    </a:cubicBezTo>
                    <a:cubicBezTo>
                      <a:pt x="1168717" y="715471"/>
                      <a:pt x="1112520" y="693563"/>
                      <a:pt x="1069657" y="649748"/>
                    </a:cubicBezTo>
                    <a:cubicBezTo>
                      <a:pt x="1026795" y="605933"/>
                      <a:pt x="1004888" y="549736"/>
                      <a:pt x="1004888" y="482108"/>
                    </a:cubicBezTo>
                    <a:cubicBezTo>
                      <a:pt x="1004888" y="406861"/>
                      <a:pt x="1026795" y="344948"/>
                      <a:pt x="1071563" y="295418"/>
                    </a:cubicBezTo>
                    <a:cubicBezTo>
                      <a:pt x="1116330" y="245888"/>
                      <a:pt x="1178242" y="222076"/>
                      <a:pt x="1259205" y="221123"/>
                    </a:cubicBezTo>
                    <a:cubicBezTo>
                      <a:pt x="1280160" y="221123"/>
                      <a:pt x="1301115" y="223981"/>
                      <a:pt x="1322070" y="228743"/>
                    </a:cubicBezTo>
                    <a:cubicBezTo>
                      <a:pt x="1339215" y="232553"/>
                      <a:pt x="1356360" y="239221"/>
                      <a:pt x="1372553" y="247793"/>
                    </a:cubicBezTo>
                    <a:lnTo>
                      <a:pt x="1372553" y="354473"/>
                    </a:lnTo>
                    <a:cubicBezTo>
                      <a:pt x="1356360" y="343043"/>
                      <a:pt x="1339215" y="332566"/>
                      <a:pt x="1320165" y="325898"/>
                    </a:cubicBezTo>
                    <a:cubicBezTo>
                      <a:pt x="1303020" y="319231"/>
                      <a:pt x="1283970" y="315421"/>
                      <a:pt x="1264920" y="314468"/>
                    </a:cubicBezTo>
                    <a:cubicBezTo>
                      <a:pt x="1224915" y="312563"/>
                      <a:pt x="1186815" y="328756"/>
                      <a:pt x="1159192" y="357331"/>
                    </a:cubicBezTo>
                    <a:cubicBezTo>
                      <a:pt x="1132523" y="385906"/>
                      <a:pt x="1119188" y="424006"/>
                      <a:pt x="1119188" y="472583"/>
                    </a:cubicBezTo>
                    <a:cubicBezTo>
                      <a:pt x="1119188" y="521161"/>
                      <a:pt x="1132523" y="557356"/>
                      <a:pt x="1157288" y="584026"/>
                    </a:cubicBezTo>
                    <a:cubicBezTo>
                      <a:pt x="1183005" y="610696"/>
                      <a:pt x="1218248" y="623078"/>
                      <a:pt x="1263015" y="624031"/>
                    </a:cubicBezTo>
                    <a:lnTo>
                      <a:pt x="1263015" y="624031"/>
                    </a:lnTo>
                    <a:close/>
                    <a:moveTo>
                      <a:pt x="1686878" y="226838"/>
                    </a:moveTo>
                    <a:cubicBezTo>
                      <a:pt x="1694498" y="226838"/>
                      <a:pt x="1703070" y="227791"/>
                      <a:pt x="1710690" y="228743"/>
                    </a:cubicBezTo>
                    <a:cubicBezTo>
                      <a:pt x="1716405" y="229696"/>
                      <a:pt x="1723073" y="231601"/>
                      <a:pt x="1728788" y="233506"/>
                    </a:cubicBezTo>
                    <a:lnTo>
                      <a:pt x="1728788" y="345901"/>
                    </a:lnTo>
                    <a:cubicBezTo>
                      <a:pt x="1721167" y="340186"/>
                      <a:pt x="1712595" y="336376"/>
                      <a:pt x="1703070" y="333518"/>
                    </a:cubicBezTo>
                    <a:cubicBezTo>
                      <a:pt x="1689735" y="329708"/>
                      <a:pt x="1676400" y="327803"/>
                      <a:pt x="1662113" y="327803"/>
                    </a:cubicBezTo>
                    <a:cubicBezTo>
                      <a:pt x="1635442" y="327803"/>
                      <a:pt x="1609725" y="340186"/>
                      <a:pt x="1593532" y="362093"/>
                    </a:cubicBezTo>
                    <a:cubicBezTo>
                      <a:pt x="1574482" y="384953"/>
                      <a:pt x="1564957" y="420196"/>
                      <a:pt x="1564957" y="467821"/>
                    </a:cubicBezTo>
                    <a:lnTo>
                      <a:pt x="1564957" y="704993"/>
                    </a:lnTo>
                    <a:lnTo>
                      <a:pt x="1454467" y="704993"/>
                    </a:lnTo>
                    <a:lnTo>
                      <a:pt x="1454467" y="234458"/>
                    </a:lnTo>
                    <a:lnTo>
                      <a:pt x="1564957" y="234458"/>
                    </a:lnTo>
                    <a:lnTo>
                      <a:pt x="1564957" y="308753"/>
                    </a:lnTo>
                    <a:lnTo>
                      <a:pt x="1566863" y="308753"/>
                    </a:lnTo>
                    <a:cubicBezTo>
                      <a:pt x="1575435" y="284941"/>
                      <a:pt x="1591628" y="263986"/>
                      <a:pt x="1612582" y="249698"/>
                    </a:cubicBezTo>
                    <a:cubicBezTo>
                      <a:pt x="1634490" y="233506"/>
                      <a:pt x="1661160" y="225886"/>
                      <a:pt x="1686878" y="226838"/>
                    </a:cubicBezTo>
                    <a:lnTo>
                      <a:pt x="1686878" y="226838"/>
                    </a:lnTo>
                    <a:close/>
                    <a:moveTo>
                      <a:pt x="1734503" y="476393"/>
                    </a:moveTo>
                    <a:cubicBezTo>
                      <a:pt x="1734503" y="398288"/>
                      <a:pt x="1756410" y="337328"/>
                      <a:pt x="1800225" y="291608"/>
                    </a:cubicBezTo>
                    <a:cubicBezTo>
                      <a:pt x="1844040" y="245888"/>
                      <a:pt x="1905000" y="223028"/>
                      <a:pt x="1983105" y="223028"/>
                    </a:cubicBezTo>
                    <a:cubicBezTo>
                      <a:pt x="2056448" y="223028"/>
                      <a:pt x="2113598" y="244936"/>
                      <a:pt x="2155508" y="288751"/>
                    </a:cubicBezTo>
                    <a:cubicBezTo>
                      <a:pt x="2197417" y="332566"/>
                      <a:pt x="2217420" y="391621"/>
                      <a:pt x="2217420" y="465916"/>
                    </a:cubicBezTo>
                    <a:cubicBezTo>
                      <a:pt x="2217420" y="542116"/>
                      <a:pt x="2195513" y="603076"/>
                      <a:pt x="2151698" y="647843"/>
                    </a:cubicBezTo>
                    <a:cubicBezTo>
                      <a:pt x="2107883" y="692611"/>
                      <a:pt x="2047875" y="715471"/>
                      <a:pt x="1972628" y="715471"/>
                    </a:cubicBezTo>
                    <a:cubicBezTo>
                      <a:pt x="1900238" y="715471"/>
                      <a:pt x="1842135" y="694516"/>
                      <a:pt x="1799273" y="651653"/>
                    </a:cubicBezTo>
                    <a:cubicBezTo>
                      <a:pt x="1756410" y="608791"/>
                      <a:pt x="1734503" y="550688"/>
                      <a:pt x="1734503" y="476393"/>
                    </a:cubicBezTo>
                    <a:lnTo>
                      <a:pt x="1734503" y="476393"/>
                    </a:lnTo>
                    <a:close/>
                    <a:moveTo>
                      <a:pt x="1849755" y="472583"/>
                    </a:moveTo>
                    <a:cubicBezTo>
                      <a:pt x="1849755" y="522113"/>
                      <a:pt x="1861185" y="559261"/>
                      <a:pt x="1883092" y="584978"/>
                    </a:cubicBezTo>
                    <a:cubicBezTo>
                      <a:pt x="1905000" y="610696"/>
                      <a:pt x="1937385" y="624031"/>
                      <a:pt x="1978342" y="624031"/>
                    </a:cubicBezTo>
                    <a:cubicBezTo>
                      <a:pt x="2018348" y="624031"/>
                      <a:pt x="2048828" y="610696"/>
                      <a:pt x="2069782" y="584978"/>
                    </a:cubicBezTo>
                    <a:cubicBezTo>
                      <a:pt x="2090738" y="559261"/>
                      <a:pt x="2101215" y="520208"/>
                      <a:pt x="2101215" y="469726"/>
                    </a:cubicBezTo>
                    <a:cubicBezTo>
                      <a:pt x="2101215" y="419243"/>
                      <a:pt x="2090738" y="381143"/>
                      <a:pt x="2068830" y="355426"/>
                    </a:cubicBezTo>
                    <a:cubicBezTo>
                      <a:pt x="2046923" y="329708"/>
                      <a:pt x="2016442" y="317326"/>
                      <a:pt x="1977390" y="316373"/>
                    </a:cubicBezTo>
                    <a:cubicBezTo>
                      <a:pt x="1936432" y="316373"/>
                      <a:pt x="1905000" y="329708"/>
                      <a:pt x="1883092" y="357331"/>
                    </a:cubicBezTo>
                    <a:cubicBezTo>
                      <a:pt x="1861185" y="384953"/>
                      <a:pt x="1849755" y="422101"/>
                      <a:pt x="1849755" y="472583"/>
                    </a:cubicBezTo>
                    <a:lnTo>
                      <a:pt x="1849755" y="472583"/>
                    </a:lnTo>
                    <a:close/>
                    <a:moveTo>
                      <a:pt x="2382203" y="358283"/>
                    </a:moveTo>
                    <a:cubicBezTo>
                      <a:pt x="2381250" y="372571"/>
                      <a:pt x="2386965" y="385906"/>
                      <a:pt x="2397442" y="395431"/>
                    </a:cubicBezTo>
                    <a:cubicBezTo>
                      <a:pt x="2407920" y="404003"/>
                      <a:pt x="2429828" y="415433"/>
                      <a:pt x="2464117" y="429721"/>
                    </a:cubicBezTo>
                    <a:cubicBezTo>
                      <a:pt x="2508885" y="447818"/>
                      <a:pt x="2539365" y="466868"/>
                      <a:pt x="2557463" y="489728"/>
                    </a:cubicBezTo>
                    <a:cubicBezTo>
                      <a:pt x="2575560" y="512588"/>
                      <a:pt x="2585085" y="540211"/>
                      <a:pt x="2584133" y="569738"/>
                    </a:cubicBezTo>
                    <a:cubicBezTo>
                      <a:pt x="2585085" y="611648"/>
                      <a:pt x="2566035" y="650701"/>
                      <a:pt x="2532698" y="675466"/>
                    </a:cubicBezTo>
                    <a:cubicBezTo>
                      <a:pt x="2498408" y="702136"/>
                      <a:pt x="2452688" y="716423"/>
                      <a:pt x="2394585" y="716423"/>
                    </a:cubicBezTo>
                    <a:cubicBezTo>
                      <a:pt x="2372678" y="716423"/>
                      <a:pt x="2350770" y="713566"/>
                      <a:pt x="2329815" y="708803"/>
                    </a:cubicBezTo>
                    <a:cubicBezTo>
                      <a:pt x="2308860" y="704993"/>
                      <a:pt x="2288858" y="699278"/>
                      <a:pt x="2269808" y="690706"/>
                    </a:cubicBezTo>
                    <a:lnTo>
                      <a:pt x="2269808" y="582121"/>
                    </a:lnTo>
                    <a:cubicBezTo>
                      <a:pt x="2289810" y="596408"/>
                      <a:pt x="2311717" y="606886"/>
                      <a:pt x="2334578" y="615458"/>
                    </a:cubicBezTo>
                    <a:cubicBezTo>
                      <a:pt x="2354580" y="623078"/>
                      <a:pt x="2376488" y="626888"/>
                      <a:pt x="2397442" y="627841"/>
                    </a:cubicBezTo>
                    <a:cubicBezTo>
                      <a:pt x="2416492" y="628793"/>
                      <a:pt x="2435542" y="625936"/>
                      <a:pt x="2452688" y="617363"/>
                    </a:cubicBezTo>
                    <a:cubicBezTo>
                      <a:pt x="2465070" y="609743"/>
                      <a:pt x="2471738" y="596408"/>
                      <a:pt x="2470785" y="582121"/>
                    </a:cubicBezTo>
                    <a:cubicBezTo>
                      <a:pt x="2470785" y="566881"/>
                      <a:pt x="2464117" y="552593"/>
                      <a:pt x="2452688" y="543068"/>
                    </a:cubicBezTo>
                    <a:cubicBezTo>
                      <a:pt x="2430780" y="527828"/>
                      <a:pt x="2407920" y="515446"/>
                      <a:pt x="2382203" y="506873"/>
                    </a:cubicBezTo>
                    <a:cubicBezTo>
                      <a:pt x="2341245" y="489728"/>
                      <a:pt x="2312670" y="470678"/>
                      <a:pt x="2295525" y="449723"/>
                    </a:cubicBezTo>
                    <a:cubicBezTo>
                      <a:pt x="2277428" y="425911"/>
                      <a:pt x="2268855" y="397336"/>
                      <a:pt x="2269808" y="367808"/>
                    </a:cubicBezTo>
                    <a:cubicBezTo>
                      <a:pt x="2268855" y="326851"/>
                      <a:pt x="2287905" y="287798"/>
                      <a:pt x="2320290" y="263033"/>
                    </a:cubicBezTo>
                    <a:cubicBezTo>
                      <a:pt x="2353628" y="235411"/>
                      <a:pt x="2397442" y="222076"/>
                      <a:pt x="2451735" y="222076"/>
                    </a:cubicBezTo>
                    <a:cubicBezTo>
                      <a:pt x="2469833" y="222076"/>
                      <a:pt x="2488883" y="223981"/>
                      <a:pt x="2506980" y="227791"/>
                    </a:cubicBezTo>
                    <a:cubicBezTo>
                      <a:pt x="2524125" y="230648"/>
                      <a:pt x="2541270" y="235411"/>
                      <a:pt x="2558415" y="242078"/>
                    </a:cubicBezTo>
                    <a:lnTo>
                      <a:pt x="2558415" y="346853"/>
                    </a:lnTo>
                    <a:cubicBezTo>
                      <a:pt x="2542223" y="336376"/>
                      <a:pt x="2525078" y="327803"/>
                      <a:pt x="2506980" y="322088"/>
                    </a:cubicBezTo>
                    <a:cubicBezTo>
                      <a:pt x="2488883" y="315421"/>
                      <a:pt x="2468880" y="311611"/>
                      <a:pt x="2449830" y="311611"/>
                    </a:cubicBezTo>
                    <a:cubicBezTo>
                      <a:pt x="2432685" y="310658"/>
                      <a:pt x="2415540" y="315421"/>
                      <a:pt x="2400300" y="323993"/>
                    </a:cubicBezTo>
                    <a:cubicBezTo>
                      <a:pt x="2388870" y="331613"/>
                      <a:pt x="2381250" y="343996"/>
                      <a:pt x="2382203" y="358283"/>
                    </a:cubicBezTo>
                    <a:lnTo>
                      <a:pt x="2382203" y="358283"/>
                    </a:lnTo>
                    <a:close/>
                    <a:moveTo>
                      <a:pt x="2631758" y="476393"/>
                    </a:moveTo>
                    <a:cubicBezTo>
                      <a:pt x="2631758" y="398288"/>
                      <a:pt x="2653665" y="337328"/>
                      <a:pt x="2697480" y="291608"/>
                    </a:cubicBezTo>
                    <a:cubicBezTo>
                      <a:pt x="2741295" y="245888"/>
                      <a:pt x="2802255" y="223028"/>
                      <a:pt x="2880360" y="223028"/>
                    </a:cubicBezTo>
                    <a:cubicBezTo>
                      <a:pt x="2953703" y="223028"/>
                      <a:pt x="3010853" y="244936"/>
                      <a:pt x="3052763" y="288751"/>
                    </a:cubicBezTo>
                    <a:cubicBezTo>
                      <a:pt x="3093720" y="332566"/>
                      <a:pt x="3114675" y="391621"/>
                      <a:pt x="3114675" y="465916"/>
                    </a:cubicBezTo>
                    <a:cubicBezTo>
                      <a:pt x="3114675" y="542116"/>
                      <a:pt x="3092767" y="603076"/>
                      <a:pt x="3048953" y="647843"/>
                    </a:cubicBezTo>
                    <a:cubicBezTo>
                      <a:pt x="3005138" y="692611"/>
                      <a:pt x="2945130" y="715471"/>
                      <a:pt x="2869883" y="715471"/>
                    </a:cubicBezTo>
                    <a:cubicBezTo>
                      <a:pt x="2796540" y="715471"/>
                      <a:pt x="2739390" y="694516"/>
                      <a:pt x="2696528" y="651653"/>
                    </a:cubicBezTo>
                    <a:cubicBezTo>
                      <a:pt x="2653665" y="609743"/>
                      <a:pt x="2631758" y="550688"/>
                      <a:pt x="2631758" y="476393"/>
                    </a:cubicBezTo>
                    <a:lnTo>
                      <a:pt x="2631758" y="476393"/>
                    </a:lnTo>
                    <a:close/>
                    <a:moveTo>
                      <a:pt x="2747010" y="472583"/>
                    </a:moveTo>
                    <a:cubicBezTo>
                      <a:pt x="2747010" y="522113"/>
                      <a:pt x="2758440" y="559261"/>
                      <a:pt x="2780348" y="584978"/>
                    </a:cubicBezTo>
                    <a:cubicBezTo>
                      <a:pt x="2802255" y="610696"/>
                      <a:pt x="2834640" y="624031"/>
                      <a:pt x="2875598" y="623078"/>
                    </a:cubicBezTo>
                    <a:cubicBezTo>
                      <a:pt x="2915603" y="623078"/>
                      <a:pt x="2946083" y="609743"/>
                      <a:pt x="2967038" y="584026"/>
                    </a:cubicBezTo>
                    <a:cubicBezTo>
                      <a:pt x="2987992" y="558308"/>
                      <a:pt x="2998470" y="519256"/>
                      <a:pt x="2998470" y="468773"/>
                    </a:cubicBezTo>
                    <a:cubicBezTo>
                      <a:pt x="2998470" y="418291"/>
                      <a:pt x="2987992" y="380191"/>
                      <a:pt x="2966085" y="354473"/>
                    </a:cubicBezTo>
                    <a:cubicBezTo>
                      <a:pt x="2944178" y="328756"/>
                      <a:pt x="2913698" y="316373"/>
                      <a:pt x="2874645" y="315421"/>
                    </a:cubicBezTo>
                    <a:cubicBezTo>
                      <a:pt x="2834640" y="315421"/>
                      <a:pt x="2803208" y="328756"/>
                      <a:pt x="2780348" y="356378"/>
                    </a:cubicBezTo>
                    <a:cubicBezTo>
                      <a:pt x="2757488" y="384001"/>
                      <a:pt x="2747010" y="422101"/>
                      <a:pt x="2747010" y="472583"/>
                    </a:cubicBezTo>
                    <a:lnTo>
                      <a:pt x="2747010" y="472583"/>
                    </a:lnTo>
                    <a:close/>
                    <a:moveTo>
                      <a:pt x="3481387" y="324946"/>
                    </a:moveTo>
                    <a:lnTo>
                      <a:pt x="3315653" y="324946"/>
                    </a:lnTo>
                    <a:lnTo>
                      <a:pt x="3315653" y="704041"/>
                    </a:lnTo>
                    <a:lnTo>
                      <a:pt x="3203258" y="704041"/>
                    </a:lnTo>
                    <a:lnTo>
                      <a:pt x="3203258" y="324946"/>
                    </a:lnTo>
                    <a:lnTo>
                      <a:pt x="3124200" y="324946"/>
                    </a:lnTo>
                    <a:lnTo>
                      <a:pt x="3124200" y="234458"/>
                    </a:lnTo>
                    <a:lnTo>
                      <a:pt x="3203258" y="234458"/>
                    </a:lnTo>
                    <a:lnTo>
                      <a:pt x="3203258" y="168736"/>
                    </a:lnTo>
                    <a:cubicBezTo>
                      <a:pt x="3201353" y="123016"/>
                      <a:pt x="3219450" y="79201"/>
                      <a:pt x="3251835" y="47768"/>
                    </a:cubicBezTo>
                    <a:cubicBezTo>
                      <a:pt x="3285173" y="15383"/>
                      <a:pt x="3329940" y="-1762"/>
                      <a:pt x="3375660" y="143"/>
                    </a:cubicBezTo>
                    <a:cubicBezTo>
                      <a:pt x="3387090" y="143"/>
                      <a:pt x="3399473" y="1096"/>
                      <a:pt x="3410903" y="2048"/>
                    </a:cubicBezTo>
                    <a:cubicBezTo>
                      <a:pt x="3420428" y="3001"/>
                      <a:pt x="3429000" y="4906"/>
                      <a:pt x="3438525" y="8716"/>
                    </a:cubicBezTo>
                    <a:lnTo>
                      <a:pt x="3438525" y="103966"/>
                    </a:lnTo>
                    <a:cubicBezTo>
                      <a:pt x="3432810" y="101108"/>
                      <a:pt x="3426142" y="98251"/>
                      <a:pt x="3419475" y="96346"/>
                    </a:cubicBezTo>
                    <a:cubicBezTo>
                      <a:pt x="3408998" y="93488"/>
                      <a:pt x="3398520" y="91583"/>
                      <a:pt x="3388042" y="91583"/>
                    </a:cubicBezTo>
                    <a:cubicBezTo>
                      <a:pt x="3368040" y="90631"/>
                      <a:pt x="3348037" y="98251"/>
                      <a:pt x="3334703" y="113491"/>
                    </a:cubicBezTo>
                    <a:cubicBezTo>
                      <a:pt x="3322320" y="127778"/>
                      <a:pt x="3315653" y="149686"/>
                      <a:pt x="3315653" y="177308"/>
                    </a:cubicBezTo>
                    <a:lnTo>
                      <a:pt x="3315653" y="234458"/>
                    </a:lnTo>
                    <a:lnTo>
                      <a:pt x="3480435" y="234458"/>
                    </a:lnTo>
                    <a:lnTo>
                      <a:pt x="3480435" y="128731"/>
                    </a:lnTo>
                    <a:lnTo>
                      <a:pt x="3591878" y="95393"/>
                    </a:lnTo>
                    <a:lnTo>
                      <a:pt x="3591878" y="234458"/>
                    </a:lnTo>
                    <a:lnTo>
                      <a:pt x="3704273" y="234458"/>
                    </a:lnTo>
                    <a:lnTo>
                      <a:pt x="3704273" y="324946"/>
                    </a:lnTo>
                    <a:lnTo>
                      <a:pt x="3592830" y="324946"/>
                    </a:lnTo>
                    <a:lnTo>
                      <a:pt x="3592830" y="544973"/>
                    </a:lnTo>
                    <a:cubicBezTo>
                      <a:pt x="3592830" y="573548"/>
                      <a:pt x="3597592" y="594503"/>
                      <a:pt x="3609023" y="605933"/>
                    </a:cubicBezTo>
                    <a:cubicBezTo>
                      <a:pt x="3620453" y="617363"/>
                      <a:pt x="3635692" y="624031"/>
                      <a:pt x="3658553" y="624031"/>
                    </a:cubicBezTo>
                    <a:cubicBezTo>
                      <a:pt x="3666173" y="624031"/>
                      <a:pt x="3673792" y="622126"/>
                      <a:pt x="3681412" y="619268"/>
                    </a:cubicBezTo>
                    <a:cubicBezTo>
                      <a:pt x="3689985" y="616411"/>
                      <a:pt x="3697605" y="612601"/>
                      <a:pt x="3705225" y="607838"/>
                    </a:cubicBezTo>
                    <a:lnTo>
                      <a:pt x="3705225" y="699278"/>
                    </a:lnTo>
                    <a:cubicBezTo>
                      <a:pt x="3693795" y="704041"/>
                      <a:pt x="3682365" y="707851"/>
                      <a:pt x="3669983" y="710708"/>
                    </a:cubicBezTo>
                    <a:cubicBezTo>
                      <a:pt x="3653790" y="713566"/>
                      <a:pt x="3637598" y="715471"/>
                      <a:pt x="3621405" y="715471"/>
                    </a:cubicBezTo>
                    <a:cubicBezTo>
                      <a:pt x="3574733" y="715471"/>
                      <a:pt x="3539490" y="703088"/>
                      <a:pt x="3516630" y="678323"/>
                    </a:cubicBezTo>
                    <a:cubicBezTo>
                      <a:pt x="3493770" y="653558"/>
                      <a:pt x="3481387" y="616411"/>
                      <a:pt x="3481387" y="565928"/>
                    </a:cubicBezTo>
                    <a:lnTo>
                      <a:pt x="3481387" y="324946"/>
                    </a:lnTo>
                    <a:close/>
                  </a:path>
                </a:pathLst>
              </a:custGeom>
              <a:solidFill>
                <a:schemeClr val="tx2"/>
              </a:solidFill>
              <a:ln w="9525" cap="flat">
                <a:noFill/>
                <a:prstDash val="solid"/>
                <a:miter/>
              </a:ln>
            </p:spPr>
            <p:txBody>
              <a:bodyPr rtlCol="0" anchor="ctr"/>
              <a:lstStyle/>
              <a:p>
                <a:endParaRPr lang="en-US" dirty="0"/>
              </a:p>
            </p:txBody>
          </p:sp>
          <p:sp>
            <p:nvSpPr>
              <p:cNvPr id="20" name="手繪多邊形: 圖案 21">
                <a:extLst>
                  <a:ext uri="{FF2B5EF4-FFF2-40B4-BE49-F238E27FC236}">
                    <a16:creationId xmlns:a16="http://schemas.microsoft.com/office/drawing/2014/main" id="{A4411150-2791-4820-8BCA-2A3B6A6F675D}"/>
                  </a:ext>
                </a:extLst>
              </p:cNvPr>
              <p:cNvSpPr/>
              <p:nvPr/>
            </p:nvSpPr>
            <p:spPr>
              <a:xfrm>
                <a:off x="3489959"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F05125"/>
              </a:solidFill>
              <a:ln w="9525" cap="flat">
                <a:noFill/>
                <a:prstDash val="solid"/>
                <a:miter/>
              </a:ln>
            </p:spPr>
            <p:txBody>
              <a:bodyPr rtlCol="0" anchor="ctr"/>
              <a:lstStyle/>
              <a:p>
                <a:endParaRPr lang="en-US"/>
              </a:p>
            </p:txBody>
          </p:sp>
          <p:sp>
            <p:nvSpPr>
              <p:cNvPr id="21" name="手繪多邊形: 圖案 22">
                <a:extLst>
                  <a:ext uri="{FF2B5EF4-FFF2-40B4-BE49-F238E27FC236}">
                    <a16:creationId xmlns:a16="http://schemas.microsoft.com/office/drawing/2014/main" id="{D3A1F4B5-390F-4542-9B65-4231BE278EAD}"/>
                  </a:ext>
                </a:extLst>
              </p:cNvPr>
              <p:cNvSpPr/>
              <p:nvPr/>
            </p:nvSpPr>
            <p:spPr>
              <a:xfrm>
                <a:off x="4063364" y="2886075"/>
                <a:ext cx="519112" cy="519112"/>
              </a:xfrm>
              <a:custGeom>
                <a:avLst/>
                <a:gdLst>
                  <a:gd name="connsiteX0" fmla="*/ 0 w 519112"/>
                  <a:gd name="connsiteY0" fmla="*/ 0 h 519112"/>
                  <a:gd name="connsiteX1" fmla="*/ 519113 w 519112"/>
                  <a:gd name="connsiteY1" fmla="*/ 0 h 519112"/>
                  <a:gd name="connsiteX2" fmla="*/ 519113 w 519112"/>
                  <a:gd name="connsiteY2" fmla="*/ 519113 h 519112"/>
                  <a:gd name="connsiteX3" fmla="*/ 0 w 519112"/>
                  <a:gd name="connsiteY3" fmla="*/ 519113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3"/>
                    </a:lnTo>
                    <a:lnTo>
                      <a:pt x="0" y="519113"/>
                    </a:lnTo>
                    <a:close/>
                  </a:path>
                </a:pathLst>
              </a:custGeom>
              <a:solidFill>
                <a:srgbClr val="7EBB42"/>
              </a:solidFill>
              <a:ln w="9525" cap="flat">
                <a:noFill/>
                <a:prstDash val="solid"/>
                <a:miter/>
              </a:ln>
            </p:spPr>
            <p:txBody>
              <a:bodyPr rtlCol="0" anchor="ctr"/>
              <a:lstStyle/>
              <a:p>
                <a:endParaRPr lang="en-US"/>
              </a:p>
            </p:txBody>
          </p:sp>
          <p:sp>
            <p:nvSpPr>
              <p:cNvPr id="22" name="手繪多邊形: 圖案 23">
                <a:extLst>
                  <a:ext uri="{FF2B5EF4-FFF2-40B4-BE49-F238E27FC236}">
                    <a16:creationId xmlns:a16="http://schemas.microsoft.com/office/drawing/2014/main" id="{C11403E2-1D71-4728-948C-796209CAF14D}"/>
                  </a:ext>
                </a:extLst>
              </p:cNvPr>
              <p:cNvSpPr/>
              <p:nvPr/>
            </p:nvSpPr>
            <p:spPr>
              <a:xfrm>
                <a:off x="3489959"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33A0DA"/>
              </a:solidFill>
              <a:ln w="9525" cap="flat">
                <a:noFill/>
                <a:prstDash val="solid"/>
                <a:miter/>
              </a:ln>
            </p:spPr>
            <p:txBody>
              <a:bodyPr rtlCol="0" anchor="ctr"/>
              <a:lstStyle/>
              <a:p>
                <a:endParaRPr lang="en-US"/>
              </a:p>
            </p:txBody>
          </p:sp>
          <p:sp>
            <p:nvSpPr>
              <p:cNvPr id="23" name="手繪多邊形: 圖案 24">
                <a:extLst>
                  <a:ext uri="{FF2B5EF4-FFF2-40B4-BE49-F238E27FC236}">
                    <a16:creationId xmlns:a16="http://schemas.microsoft.com/office/drawing/2014/main" id="{13A9C4A2-EDCC-4513-A92D-7C710F0CA72F}"/>
                  </a:ext>
                </a:extLst>
              </p:cNvPr>
              <p:cNvSpPr/>
              <p:nvPr/>
            </p:nvSpPr>
            <p:spPr>
              <a:xfrm>
                <a:off x="4063364" y="3459480"/>
                <a:ext cx="519112" cy="519112"/>
              </a:xfrm>
              <a:custGeom>
                <a:avLst/>
                <a:gdLst>
                  <a:gd name="connsiteX0" fmla="*/ 0 w 519112"/>
                  <a:gd name="connsiteY0" fmla="*/ 0 h 519112"/>
                  <a:gd name="connsiteX1" fmla="*/ 519113 w 519112"/>
                  <a:gd name="connsiteY1" fmla="*/ 0 h 519112"/>
                  <a:gd name="connsiteX2" fmla="*/ 519113 w 519112"/>
                  <a:gd name="connsiteY2" fmla="*/ 519112 h 519112"/>
                  <a:gd name="connsiteX3" fmla="*/ 0 w 519112"/>
                  <a:gd name="connsiteY3" fmla="*/ 519112 h 519112"/>
                </a:gdLst>
                <a:ahLst/>
                <a:cxnLst>
                  <a:cxn ang="0">
                    <a:pos x="connsiteX0" y="connsiteY0"/>
                  </a:cxn>
                  <a:cxn ang="0">
                    <a:pos x="connsiteX1" y="connsiteY1"/>
                  </a:cxn>
                  <a:cxn ang="0">
                    <a:pos x="connsiteX2" y="connsiteY2"/>
                  </a:cxn>
                  <a:cxn ang="0">
                    <a:pos x="connsiteX3" y="connsiteY3"/>
                  </a:cxn>
                </a:cxnLst>
                <a:rect l="l" t="t" r="r" b="b"/>
                <a:pathLst>
                  <a:path w="519112" h="519112">
                    <a:moveTo>
                      <a:pt x="0" y="0"/>
                    </a:moveTo>
                    <a:lnTo>
                      <a:pt x="519113" y="0"/>
                    </a:lnTo>
                    <a:lnTo>
                      <a:pt x="519113" y="519112"/>
                    </a:lnTo>
                    <a:lnTo>
                      <a:pt x="0" y="519112"/>
                    </a:lnTo>
                    <a:close/>
                  </a:path>
                </a:pathLst>
              </a:custGeom>
              <a:solidFill>
                <a:srgbClr val="FDB813"/>
              </a:solidFill>
              <a:ln w="9525" cap="flat">
                <a:noFill/>
                <a:prstDash val="solid"/>
                <a:miter/>
              </a:ln>
            </p:spPr>
            <p:txBody>
              <a:bodyPr rtlCol="0" anchor="ctr"/>
              <a:lstStyle/>
              <a:p>
                <a:endParaRPr lang="en-US"/>
              </a:p>
            </p:txBody>
          </p:sp>
        </p:grpSp>
        <p:pic>
          <p:nvPicPr>
            <p:cNvPr id="18" name="Graphic 17">
              <a:extLst>
                <a:ext uri="{FF2B5EF4-FFF2-40B4-BE49-F238E27FC236}">
                  <a16:creationId xmlns:a16="http://schemas.microsoft.com/office/drawing/2014/main" id="{3822BB70-FE34-410C-AF99-527377C587D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999747" y="167615"/>
              <a:ext cx="1105167" cy="367305"/>
            </a:xfrm>
            <a:prstGeom prst="rect">
              <a:avLst/>
            </a:prstGeom>
          </p:spPr>
        </p:pic>
      </p:gr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microsoft.com/zh-tw/azure/architecture/patterns/event-sourc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s://www.ettoday.net/news/20161211/827749.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docs.microsoft.com/zh-tw/azure/architecture/patterns/cqr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hyperlink" Target="https://columns.chicken-house.net/about/"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facebook.com/andrew.blog.0928/posts/848315655543714?__cft__%5b0%5d=AZVZVNEsfplt68K9Uj5ZcOBhklVCEgWO6fQzUi9GqAmNZ-bR71rNQ72eQgMRwKs6dUMXzmpHvKH3uqcx0w1DnWYs9nAKRJIaqoCOJfwbulhtsr3MjPxA02pvPQ7K_XsS7d8&amp;__tn__=%2CO%2CP-R"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png"/><Relationship Id="rId17" Type="http://schemas.openxmlformats.org/officeDocument/2006/relationships/image" Target="../media/image84.svg"/><Relationship Id="rId2" Type="http://schemas.openxmlformats.org/officeDocument/2006/relationships/image" Target="../media/image69.png"/><Relationship Id="rId16" Type="http://schemas.openxmlformats.org/officeDocument/2006/relationships/image" Target="../media/image83.png"/><Relationship Id="rId1" Type="http://schemas.openxmlformats.org/officeDocument/2006/relationships/slideLayout" Target="../slideLayouts/slideLayout10.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5" Type="http://schemas.openxmlformats.org/officeDocument/2006/relationships/image" Target="../media/image8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81.png"/></Relationships>
</file>

<file path=ppt/slides/_rels/slide9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3" Type="http://schemas.openxmlformats.org/officeDocument/2006/relationships/image" Target="../media/image86.svg"/><Relationship Id="rId7" Type="http://schemas.openxmlformats.org/officeDocument/2006/relationships/image" Target="../media/image45.svg"/><Relationship Id="rId12" Type="http://schemas.openxmlformats.org/officeDocument/2006/relationships/image" Target="../media/image93.png"/><Relationship Id="rId17" Type="http://schemas.openxmlformats.org/officeDocument/2006/relationships/image" Target="../media/image98.svg"/><Relationship Id="rId2" Type="http://schemas.openxmlformats.org/officeDocument/2006/relationships/image" Target="../media/image85.png"/><Relationship Id="rId16" Type="http://schemas.openxmlformats.org/officeDocument/2006/relationships/image" Target="../media/image97.png"/><Relationship Id="rId1" Type="http://schemas.openxmlformats.org/officeDocument/2006/relationships/slideLayout" Target="../slideLayouts/slideLayout10.xml"/><Relationship Id="rId6" Type="http://schemas.openxmlformats.org/officeDocument/2006/relationships/image" Target="../media/image44.png"/><Relationship Id="rId11" Type="http://schemas.openxmlformats.org/officeDocument/2006/relationships/image" Target="../media/image92.svg"/><Relationship Id="rId5" Type="http://schemas.openxmlformats.org/officeDocument/2006/relationships/image" Target="../media/image88.svg"/><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87.png"/><Relationship Id="rId9" Type="http://schemas.openxmlformats.org/officeDocument/2006/relationships/image" Target="../media/image90.svg"/><Relationship Id="rId14" Type="http://schemas.openxmlformats.org/officeDocument/2006/relationships/image" Target="../media/image95.png"/></Relationships>
</file>

<file path=ppt/slides/_rels/slide9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2.svg"/><Relationship Id="rId3" Type="http://schemas.openxmlformats.org/officeDocument/2006/relationships/image" Target="../media/image100.svg"/><Relationship Id="rId7" Type="http://schemas.openxmlformats.org/officeDocument/2006/relationships/image" Target="../media/image104.svg"/><Relationship Id="rId12" Type="http://schemas.openxmlformats.org/officeDocument/2006/relationships/image" Target="../media/image11.png"/><Relationship Id="rId17" Type="http://schemas.openxmlformats.org/officeDocument/2006/relationships/image" Target="../media/image112.svg"/><Relationship Id="rId2" Type="http://schemas.openxmlformats.org/officeDocument/2006/relationships/image" Target="../media/image99.png"/><Relationship Id="rId16" Type="http://schemas.openxmlformats.org/officeDocument/2006/relationships/image" Target="../media/image111.png"/><Relationship Id="rId1" Type="http://schemas.openxmlformats.org/officeDocument/2006/relationships/slideLayout" Target="../slideLayouts/slideLayout10.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5" Type="http://schemas.openxmlformats.org/officeDocument/2006/relationships/image" Target="../media/image110.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 Id="rId14" Type="http://schemas.openxmlformats.org/officeDocument/2006/relationships/image" Target="../media/image109.png"/></Relationships>
</file>

<file path=ppt/slides/_rels/slide94.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svg"/><Relationship Id="rId3" Type="http://schemas.openxmlformats.org/officeDocument/2006/relationships/image" Target="../media/image114.svg"/><Relationship Id="rId7" Type="http://schemas.openxmlformats.org/officeDocument/2006/relationships/image" Target="../media/image118.svg"/><Relationship Id="rId12" Type="http://schemas.openxmlformats.org/officeDocument/2006/relationships/image" Target="../media/image123.png"/><Relationship Id="rId17" Type="http://schemas.openxmlformats.org/officeDocument/2006/relationships/image" Target="../media/image128.svg"/><Relationship Id="rId2" Type="http://schemas.openxmlformats.org/officeDocument/2006/relationships/image" Target="../media/image113.png"/><Relationship Id="rId16" Type="http://schemas.openxmlformats.org/officeDocument/2006/relationships/image" Target="../media/image127.png"/><Relationship Id="rId1" Type="http://schemas.openxmlformats.org/officeDocument/2006/relationships/slideLayout" Target="../slideLayouts/slideLayout10.xml"/><Relationship Id="rId6" Type="http://schemas.openxmlformats.org/officeDocument/2006/relationships/image" Target="../media/image117.png"/><Relationship Id="rId11" Type="http://schemas.openxmlformats.org/officeDocument/2006/relationships/image" Target="../media/image122.svg"/><Relationship Id="rId5" Type="http://schemas.openxmlformats.org/officeDocument/2006/relationships/image" Target="../media/image116.svg"/><Relationship Id="rId15" Type="http://schemas.openxmlformats.org/officeDocument/2006/relationships/image" Target="../media/image126.sv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svg"/><Relationship Id="rId14" Type="http://schemas.openxmlformats.org/officeDocument/2006/relationships/image" Target="../media/image125.png"/></Relationships>
</file>

<file path=ppt/slides/_rels/slide95.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10.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136.svg"/></Relationships>
</file>

<file path=ppt/slides/_rels/slide96.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F42789-E8C0-49C2-91AA-7028D76A5333}"/>
              </a:ext>
            </a:extLst>
          </p:cNvPr>
          <p:cNvSpPr>
            <a:spLocks noGrp="1"/>
          </p:cNvSpPr>
          <p:nvPr>
            <p:ph type="title"/>
          </p:nvPr>
        </p:nvSpPr>
        <p:spPr/>
        <p:txBody>
          <a:bodyPr/>
          <a:lstStyle/>
          <a:p>
            <a:r>
              <a:rPr lang="en-US" altLang="zh-TW" dirty="0"/>
              <a:t>Google </a:t>
            </a:r>
            <a:r>
              <a:rPr lang="zh-TW" altLang="en-US" dirty="0"/>
              <a:t>改變了什麼</a:t>
            </a:r>
            <a:r>
              <a:rPr lang="en-US" altLang="zh-TW" dirty="0"/>
              <a:t>? (</a:t>
            </a:r>
            <a:r>
              <a:rPr lang="zh-TW" altLang="en-US" dirty="0"/>
              <a:t>續</a:t>
            </a:r>
            <a:r>
              <a:rPr lang="en-US" altLang="zh-TW" dirty="0"/>
              <a:t>)</a:t>
            </a:r>
            <a:endParaRPr lang="zh-TW" altLang="en-US" dirty="0"/>
          </a:p>
        </p:txBody>
      </p:sp>
      <p:sp>
        <p:nvSpPr>
          <p:cNvPr id="3" name="內容版面配置區 2">
            <a:extLst>
              <a:ext uri="{FF2B5EF4-FFF2-40B4-BE49-F238E27FC236}">
                <a16:creationId xmlns:a16="http://schemas.microsoft.com/office/drawing/2014/main" id="{5D60E260-10F0-48B3-8B1E-4CAC6F4D6851}"/>
              </a:ext>
            </a:extLst>
          </p:cNvPr>
          <p:cNvSpPr>
            <a:spLocks noGrp="1"/>
          </p:cNvSpPr>
          <p:nvPr>
            <p:ph idx="1"/>
          </p:nvPr>
        </p:nvSpPr>
        <p:spPr/>
        <p:txBody>
          <a:bodyPr>
            <a:normAutofit fontScale="77500" lnSpcReduction="20000"/>
          </a:bodyPr>
          <a:lstStyle/>
          <a:p>
            <a:r>
              <a:rPr lang="zh-TW" altLang="en-US" dirty="0"/>
              <a:t>直接在</a:t>
            </a:r>
            <a:r>
              <a:rPr lang="zh-TW" altLang="en-US" b="1" dirty="0"/>
              <a:t>系統層級 </a:t>
            </a:r>
            <a:r>
              <a:rPr lang="en-US" altLang="zh-TW" b="1" dirty="0"/>
              <a:t>(</a:t>
            </a:r>
            <a:r>
              <a:rPr lang="zh-TW" altLang="en-US" b="1" dirty="0"/>
              <a:t>軟體架構</a:t>
            </a:r>
            <a:r>
              <a:rPr lang="en-US" altLang="zh-TW" b="1" dirty="0"/>
              <a:t>) </a:t>
            </a:r>
            <a:r>
              <a:rPr lang="zh-TW" altLang="en-US" b="1" dirty="0"/>
              <a:t>就面對數量級的問題</a:t>
            </a:r>
            <a:r>
              <a:rPr lang="zh-TW" altLang="en-US" dirty="0"/>
              <a:t>，降低對硬體的可靠度依賴</a:t>
            </a:r>
            <a:endParaRPr lang="en-US" altLang="zh-TW" dirty="0"/>
          </a:p>
          <a:p>
            <a:r>
              <a:rPr lang="zh-TW" altLang="en-US" dirty="0"/>
              <a:t>開始</a:t>
            </a:r>
            <a:r>
              <a:rPr lang="zh-TW" altLang="en-US" b="1" dirty="0"/>
              <a:t>重新思考 </a:t>
            </a:r>
            <a:r>
              <a:rPr lang="en-US" altLang="zh-TW" b="1" dirty="0"/>
              <a:t>server </a:t>
            </a:r>
            <a:r>
              <a:rPr lang="zh-TW" altLang="en-US" b="1" dirty="0"/>
              <a:t>的設計</a:t>
            </a:r>
            <a:r>
              <a:rPr lang="en-US" altLang="zh-TW" dirty="0"/>
              <a:t>:</a:t>
            </a:r>
            <a:r>
              <a:rPr lang="zh-TW" altLang="en-US" dirty="0"/>
              <a:t> </a:t>
            </a:r>
            <a:endParaRPr lang="en-US" altLang="zh-TW" dirty="0"/>
          </a:p>
          <a:p>
            <a:pPr lvl="1"/>
            <a:r>
              <a:rPr lang="zh-TW" altLang="en-US" dirty="0"/>
              <a:t>內建電池 </a:t>
            </a:r>
            <a:r>
              <a:rPr lang="en-US" altLang="zh-TW" dirty="0"/>
              <a:t>vs UPS</a:t>
            </a:r>
            <a:r>
              <a:rPr lang="zh-TW" altLang="en-US" dirty="0"/>
              <a:t> </a:t>
            </a:r>
            <a:r>
              <a:rPr lang="en-US" altLang="zh-TW" dirty="0"/>
              <a:t>(</a:t>
            </a:r>
            <a:r>
              <a:rPr lang="zh-TW" altLang="en-US" dirty="0"/>
              <a:t>備載難計算</a:t>
            </a:r>
            <a:r>
              <a:rPr lang="en-US" altLang="zh-TW" dirty="0"/>
              <a:t>, </a:t>
            </a:r>
            <a:r>
              <a:rPr lang="zh-TW" altLang="en-US" dirty="0"/>
              <a:t>省去交流直流轉換 </a:t>
            </a:r>
            <a:r>
              <a:rPr lang="en-US" altLang="zh-TW" dirty="0"/>
              <a:t>… )</a:t>
            </a:r>
          </a:p>
          <a:p>
            <a:pPr lvl="1"/>
            <a:r>
              <a:rPr lang="zh-TW" altLang="en-US" dirty="0"/>
              <a:t>基本 </a:t>
            </a:r>
            <a:r>
              <a:rPr lang="en-US" altLang="zh-TW" dirty="0"/>
              <a:t>RAID1 vs </a:t>
            </a:r>
            <a:r>
              <a:rPr lang="zh-TW" altLang="en-US" dirty="0"/>
              <a:t>高階控制器</a:t>
            </a:r>
            <a:r>
              <a:rPr lang="en-US" altLang="zh-TW" dirty="0"/>
              <a:t>, </a:t>
            </a:r>
          </a:p>
          <a:p>
            <a:pPr lvl="1"/>
            <a:r>
              <a:rPr lang="zh-TW" altLang="en-US" dirty="0"/>
              <a:t>維修硬體 </a:t>
            </a:r>
            <a:r>
              <a:rPr lang="en-US" altLang="zh-TW" dirty="0"/>
              <a:t>vs </a:t>
            </a:r>
            <a:r>
              <a:rPr lang="zh-TW" altLang="en-US" dirty="0"/>
              <a:t>整機更換</a:t>
            </a:r>
            <a:endParaRPr lang="en-US" altLang="zh-TW" dirty="0"/>
          </a:p>
          <a:p>
            <a:r>
              <a:rPr lang="zh-TW" altLang="en-US" b="1" dirty="0"/>
              <a:t>資料的處理</a:t>
            </a:r>
            <a:r>
              <a:rPr lang="en-US" altLang="zh-TW" b="1" dirty="0"/>
              <a:t>: </a:t>
            </a:r>
            <a:r>
              <a:rPr lang="zh-TW" altLang="en-US" b="1" dirty="0"/>
              <a:t>運算貼近資料</a:t>
            </a:r>
            <a:r>
              <a:rPr lang="zh-TW" altLang="en-US" dirty="0"/>
              <a:t>，而不是資料貼近運算</a:t>
            </a:r>
            <a:endParaRPr lang="en-US" altLang="zh-TW" dirty="0"/>
          </a:p>
          <a:p>
            <a:pPr lvl="1"/>
            <a:r>
              <a:rPr lang="en-US" altLang="zh-TW" dirty="0"/>
              <a:t>(</a:t>
            </a:r>
            <a:r>
              <a:rPr lang="zh-TW" altLang="en-US" dirty="0"/>
              <a:t> </a:t>
            </a:r>
            <a:r>
              <a:rPr lang="en-US" altLang="zh-TW" dirty="0"/>
              <a:t>I/O</a:t>
            </a:r>
            <a:r>
              <a:rPr lang="zh-TW" altLang="en-US" dirty="0"/>
              <a:t> 在資料量大時會變成瓶頸，比運算還難擴充；運算派到資料附近執行，資料先以最適合查詢的方式儲存 </a:t>
            </a:r>
            <a:r>
              <a:rPr lang="en-US" altLang="zh-TW" dirty="0"/>
              <a:t>)</a:t>
            </a:r>
          </a:p>
          <a:p>
            <a:r>
              <a:rPr lang="zh-TW" altLang="en-US" b="1" dirty="0"/>
              <a:t>資料會以將來使用的方式，在寫入時就儲存好</a:t>
            </a:r>
            <a:r>
              <a:rPr lang="zh-TW" altLang="en-US" dirty="0"/>
              <a:t> </a:t>
            </a:r>
            <a:r>
              <a:rPr lang="en-US" altLang="zh-TW" dirty="0"/>
              <a:t>(</a:t>
            </a:r>
            <a:r>
              <a:rPr lang="zh-TW" altLang="en-US" dirty="0"/>
              <a:t>衍生出最終一致性的應用</a:t>
            </a:r>
            <a:r>
              <a:rPr lang="en-US" altLang="zh-TW" dirty="0"/>
              <a:t>)</a:t>
            </a:r>
          </a:p>
          <a:p>
            <a:pPr lvl="1"/>
            <a:r>
              <a:rPr lang="en-US" altLang="zh-TW" dirty="0"/>
              <a:t>(</a:t>
            </a:r>
            <a:r>
              <a:rPr lang="zh-TW" altLang="en-US" dirty="0"/>
              <a:t>資料量大到不可能即時運算，</a:t>
            </a:r>
            <a:r>
              <a:rPr lang="en-US" altLang="zh-TW" dirty="0"/>
              <a:t>7x24 </a:t>
            </a:r>
            <a:r>
              <a:rPr lang="zh-TW" altLang="en-US" dirty="0"/>
              <a:t>世界級的服務沒有離峰的空檔來進行批次作業</a:t>
            </a:r>
            <a:r>
              <a:rPr lang="en-US" altLang="zh-TW" dirty="0"/>
              <a:t>)</a:t>
            </a:r>
          </a:p>
          <a:p>
            <a:endParaRPr lang="en-US" altLang="zh-TW" dirty="0"/>
          </a:p>
          <a:p>
            <a:pPr marL="0" indent="0">
              <a:buNone/>
            </a:pPr>
            <a:r>
              <a:rPr lang="en-US" altLang="zh-TW" dirty="0"/>
              <a:t>&gt;</a:t>
            </a:r>
            <a:r>
              <a:rPr lang="zh-TW" altLang="en-US" dirty="0"/>
              <a:t> 衍生出 </a:t>
            </a:r>
            <a:r>
              <a:rPr lang="en-US" altLang="zh-TW" dirty="0"/>
              <a:t>Cloud Native / Microservices </a:t>
            </a:r>
            <a:r>
              <a:rPr lang="zh-TW" altLang="en-US" dirty="0"/>
              <a:t>的各種設計理念</a:t>
            </a:r>
            <a:endParaRPr lang="en-US" altLang="zh-TW" dirty="0"/>
          </a:p>
          <a:p>
            <a:pPr marL="0" indent="0">
              <a:buNone/>
            </a:pPr>
            <a:r>
              <a:rPr lang="en-US" altLang="zh-TW" dirty="0"/>
              <a:t>&gt;</a:t>
            </a:r>
            <a:r>
              <a:rPr lang="zh-TW" altLang="en-US" dirty="0"/>
              <a:t> 分散式 </a:t>
            </a:r>
            <a:r>
              <a:rPr lang="en-US" altLang="zh-TW" dirty="0"/>
              <a:t>(</a:t>
            </a:r>
            <a:r>
              <a:rPr lang="zh-TW" altLang="en-US" dirty="0"/>
              <a:t>資料</a:t>
            </a:r>
            <a:r>
              <a:rPr lang="en-US" altLang="zh-TW" dirty="0"/>
              <a:t>) </a:t>
            </a:r>
            <a:r>
              <a:rPr lang="zh-TW" altLang="en-US" dirty="0"/>
              <a:t>管理已經是必然要面對的問題</a:t>
            </a:r>
          </a:p>
        </p:txBody>
      </p:sp>
    </p:spTree>
    <p:extLst>
      <p:ext uri="{BB962C8B-B14F-4D97-AF65-F5344CB8AC3E}">
        <p14:creationId xmlns:p14="http://schemas.microsoft.com/office/powerpoint/2010/main" val="32909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1" end="11"/>
                                            </p:txEl>
                                          </p:spTgt>
                                        </p:tgtEl>
                                        <p:attrNameLst>
                                          <p:attrName>style.visibility</p:attrName>
                                        </p:attrNameLst>
                                      </p:cBhvr>
                                      <p:to>
                                        <p:strVal val="visible"/>
                                      </p:to>
                                    </p:set>
                                    <p:animEffect transition="in" filter="fade">
                                      <p:cBhvr>
                                        <p:cTn id="1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logo&#10;&#10;Description automatically generated">
            <a:extLst>
              <a:ext uri="{FF2B5EF4-FFF2-40B4-BE49-F238E27FC236}">
                <a16:creationId xmlns:a16="http://schemas.microsoft.com/office/drawing/2014/main" id="{9BE95372-693E-8145-BCAE-0E594E6A3EA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2505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2B2457-0CD7-482B-ADEE-AF94044665E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96045C5-7CB1-437B-9062-1D2EB3128D51}"/>
              </a:ext>
            </a:extLst>
          </p:cNvPr>
          <p:cNvSpPr>
            <a:spLocks noGrp="1"/>
          </p:cNvSpPr>
          <p:nvPr>
            <p:ph idx="1"/>
          </p:nvPr>
        </p:nvSpPr>
        <p:spPr/>
        <p:txBody>
          <a:bodyPr/>
          <a:lstStyle/>
          <a:p>
            <a:endParaRPr lang="zh-TW" altLang="en-US"/>
          </a:p>
        </p:txBody>
      </p:sp>
      <p:pic>
        <p:nvPicPr>
          <p:cNvPr id="18434" name="Picture 2">
            <a:extLst>
              <a:ext uri="{FF2B5EF4-FFF2-40B4-BE49-F238E27FC236}">
                <a16:creationId xmlns:a16="http://schemas.microsoft.com/office/drawing/2014/main" id="{04AF3AD5-B57D-4BE8-BD66-2A56B1D0C9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1162"/>
            <a:ext cx="6096000" cy="336232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3F75763D-FB35-46EE-AB8B-F77AA4B68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757362"/>
            <a:ext cx="5867400" cy="334327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C3F79D87-B68E-4143-A12F-749A53D39230}"/>
              </a:ext>
            </a:extLst>
          </p:cNvPr>
          <p:cNvSpPr txBox="1"/>
          <p:nvPr/>
        </p:nvSpPr>
        <p:spPr>
          <a:xfrm>
            <a:off x="6096000" y="6424246"/>
            <a:ext cx="5623142" cy="369332"/>
          </a:xfrm>
          <a:prstGeom prst="rect">
            <a:avLst/>
          </a:prstGeom>
          <a:noFill/>
        </p:spPr>
        <p:txBody>
          <a:bodyPr wrap="none" rtlCol="0">
            <a:spAutoFit/>
          </a:bodyPr>
          <a:lstStyle/>
          <a:p>
            <a:r>
              <a:rPr lang="en-US" altLang="zh-TW" dirty="0"/>
              <a:t>https://showmemoney666.pixnet.net/blog/post/5897362</a:t>
            </a:r>
            <a:endParaRPr lang="zh-TW" altLang="en-US" dirty="0"/>
          </a:p>
        </p:txBody>
      </p:sp>
    </p:spTree>
    <p:extLst>
      <p:ext uri="{BB962C8B-B14F-4D97-AF65-F5344CB8AC3E}">
        <p14:creationId xmlns:p14="http://schemas.microsoft.com/office/powerpoint/2010/main" val="2749294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EB77B14F-2488-41E3-8138-75CEBC01579B}"/>
              </a:ext>
            </a:extLst>
          </p:cNvPr>
          <p:cNvSpPr/>
          <p:nvPr/>
        </p:nvSpPr>
        <p:spPr>
          <a:xfrm>
            <a:off x="9907954"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5" name="矩形: 圓角 4">
            <a:extLst>
              <a:ext uri="{FF2B5EF4-FFF2-40B4-BE49-F238E27FC236}">
                <a16:creationId xmlns:a16="http://schemas.microsoft.com/office/drawing/2014/main" id="{4BBA3592-10DB-4EE1-94CB-5F0ACA63D22B}"/>
              </a:ext>
            </a:extLst>
          </p:cNvPr>
          <p:cNvSpPr/>
          <p:nvPr/>
        </p:nvSpPr>
        <p:spPr>
          <a:xfrm>
            <a:off x="9907954"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6" name="矩形: 圓角 5">
            <a:extLst>
              <a:ext uri="{FF2B5EF4-FFF2-40B4-BE49-F238E27FC236}">
                <a16:creationId xmlns:a16="http://schemas.microsoft.com/office/drawing/2014/main" id="{2DA20B80-B66D-4226-9BF2-E89BF1FF9038}"/>
              </a:ext>
            </a:extLst>
          </p:cNvPr>
          <p:cNvSpPr/>
          <p:nvPr/>
        </p:nvSpPr>
        <p:spPr>
          <a:xfrm>
            <a:off x="9907954"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7" name="矩形: 圓角 6">
            <a:extLst>
              <a:ext uri="{FF2B5EF4-FFF2-40B4-BE49-F238E27FC236}">
                <a16:creationId xmlns:a16="http://schemas.microsoft.com/office/drawing/2014/main" id="{02BA8BDB-EA8D-4029-9593-2FC9101E9C07}"/>
              </a:ext>
            </a:extLst>
          </p:cNvPr>
          <p:cNvSpPr/>
          <p:nvPr/>
        </p:nvSpPr>
        <p:spPr>
          <a:xfrm>
            <a:off x="9907954"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8" name="矩形: 圓角 7">
            <a:extLst>
              <a:ext uri="{FF2B5EF4-FFF2-40B4-BE49-F238E27FC236}">
                <a16:creationId xmlns:a16="http://schemas.microsoft.com/office/drawing/2014/main" id="{70B89DAC-FDCC-418F-9701-17DEE72D477A}"/>
              </a:ext>
            </a:extLst>
          </p:cNvPr>
          <p:cNvSpPr/>
          <p:nvPr/>
        </p:nvSpPr>
        <p:spPr>
          <a:xfrm>
            <a:off x="7438292"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9" name="矩形: 圓角 8">
            <a:extLst>
              <a:ext uri="{FF2B5EF4-FFF2-40B4-BE49-F238E27FC236}">
                <a16:creationId xmlns:a16="http://schemas.microsoft.com/office/drawing/2014/main" id="{509A6257-5986-4B8E-A808-285467D7BE6D}"/>
              </a:ext>
            </a:extLst>
          </p:cNvPr>
          <p:cNvSpPr/>
          <p:nvPr/>
        </p:nvSpPr>
        <p:spPr>
          <a:xfrm>
            <a:off x="7438292"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0" name="矩形: 圓角 9">
            <a:extLst>
              <a:ext uri="{FF2B5EF4-FFF2-40B4-BE49-F238E27FC236}">
                <a16:creationId xmlns:a16="http://schemas.microsoft.com/office/drawing/2014/main" id="{E8067133-AEE0-4401-BE83-40DAB252470D}"/>
              </a:ext>
            </a:extLst>
          </p:cNvPr>
          <p:cNvSpPr/>
          <p:nvPr/>
        </p:nvSpPr>
        <p:spPr>
          <a:xfrm>
            <a:off x="7438292"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1" name="矩形: 圓角 10">
            <a:extLst>
              <a:ext uri="{FF2B5EF4-FFF2-40B4-BE49-F238E27FC236}">
                <a16:creationId xmlns:a16="http://schemas.microsoft.com/office/drawing/2014/main" id="{185E5BF6-3AC3-4926-BF66-5D3517212F41}"/>
              </a:ext>
            </a:extLst>
          </p:cNvPr>
          <p:cNvSpPr/>
          <p:nvPr/>
        </p:nvSpPr>
        <p:spPr>
          <a:xfrm>
            <a:off x="7438292"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2" name="矩形: 圓角 11">
            <a:extLst>
              <a:ext uri="{FF2B5EF4-FFF2-40B4-BE49-F238E27FC236}">
                <a16:creationId xmlns:a16="http://schemas.microsoft.com/office/drawing/2014/main" id="{7A950FBC-A269-4CD8-AB77-FDBE7C0FB24D}"/>
              </a:ext>
            </a:extLst>
          </p:cNvPr>
          <p:cNvSpPr/>
          <p:nvPr/>
        </p:nvSpPr>
        <p:spPr>
          <a:xfrm>
            <a:off x="4968630" y="4789122"/>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3" name="矩形: 圓角 12">
            <a:extLst>
              <a:ext uri="{FF2B5EF4-FFF2-40B4-BE49-F238E27FC236}">
                <a16:creationId xmlns:a16="http://schemas.microsoft.com/office/drawing/2014/main" id="{16942056-70A2-4702-AB57-93A25694B838}"/>
              </a:ext>
            </a:extLst>
          </p:cNvPr>
          <p:cNvSpPr/>
          <p:nvPr/>
        </p:nvSpPr>
        <p:spPr>
          <a:xfrm>
            <a:off x="4968630" y="5680075"/>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4" name="矩形: 圓角 13">
            <a:extLst>
              <a:ext uri="{FF2B5EF4-FFF2-40B4-BE49-F238E27FC236}">
                <a16:creationId xmlns:a16="http://schemas.microsoft.com/office/drawing/2014/main" id="{01868A86-3FA3-437F-9B7F-05B94D039B28}"/>
              </a:ext>
            </a:extLst>
          </p:cNvPr>
          <p:cNvSpPr/>
          <p:nvPr/>
        </p:nvSpPr>
        <p:spPr>
          <a:xfrm>
            <a:off x="4968630" y="1875693"/>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Computing</a:t>
            </a:r>
            <a:endParaRPr lang="zh-TW" altLang="en-US" dirty="0"/>
          </a:p>
        </p:txBody>
      </p:sp>
      <p:sp>
        <p:nvSpPr>
          <p:cNvPr id="15" name="矩形: 圓角 14">
            <a:extLst>
              <a:ext uri="{FF2B5EF4-FFF2-40B4-BE49-F238E27FC236}">
                <a16:creationId xmlns:a16="http://schemas.microsoft.com/office/drawing/2014/main" id="{310B7634-507F-4CEE-A435-80F11A4D30A4}"/>
              </a:ext>
            </a:extLst>
          </p:cNvPr>
          <p:cNvSpPr/>
          <p:nvPr/>
        </p:nvSpPr>
        <p:spPr>
          <a:xfrm>
            <a:off x="4968630" y="2766646"/>
            <a:ext cx="1953846" cy="812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t>Storage</a:t>
            </a:r>
            <a:endParaRPr lang="zh-TW" altLang="en-US" dirty="0"/>
          </a:p>
        </p:txBody>
      </p:sp>
      <p:sp>
        <p:nvSpPr>
          <p:cNvPr id="16" name="矩形: 圓角 15">
            <a:extLst>
              <a:ext uri="{FF2B5EF4-FFF2-40B4-BE49-F238E27FC236}">
                <a16:creationId xmlns:a16="http://schemas.microsoft.com/office/drawing/2014/main" id="{6059907A-2DBC-4966-BA25-FF10ECD073A7}"/>
              </a:ext>
            </a:extLst>
          </p:cNvPr>
          <p:cNvSpPr/>
          <p:nvPr/>
        </p:nvSpPr>
        <p:spPr>
          <a:xfrm>
            <a:off x="330200"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7" name="矩形: 圓角 16">
            <a:extLst>
              <a:ext uri="{FF2B5EF4-FFF2-40B4-BE49-F238E27FC236}">
                <a16:creationId xmlns:a16="http://schemas.microsoft.com/office/drawing/2014/main" id="{3FBDB3E4-B6A4-403C-BF0D-49FFFF7FEEE6}"/>
              </a:ext>
            </a:extLst>
          </p:cNvPr>
          <p:cNvSpPr/>
          <p:nvPr/>
        </p:nvSpPr>
        <p:spPr>
          <a:xfrm>
            <a:off x="2354384" y="1875693"/>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19" name="矩形: 圓角 18">
            <a:extLst>
              <a:ext uri="{FF2B5EF4-FFF2-40B4-BE49-F238E27FC236}">
                <a16:creationId xmlns:a16="http://schemas.microsoft.com/office/drawing/2014/main" id="{972D2518-9222-495B-B9DA-3C18E1E42DA9}"/>
              </a:ext>
            </a:extLst>
          </p:cNvPr>
          <p:cNvSpPr/>
          <p:nvPr/>
        </p:nvSpPr>
        <p:spPr>
          <a:xfrm>
            <a:off x="330200"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0" name="矩形: 圓角 19">
            <a:extLst>
              <a:ext uri="{FF2B5EF4-FFF2-40B4-BE49-F238E27FC236}">
                <a16:creationId xmlns:a16="http://schemas.microsoft.com/office/drawing/2014/main" id="{3A4AAD8A-AE2C-4971-966E-AABFB3C923BD}"/>
              </a:ext>
            </a:extLst>
          </p:cNvPr>
          <p:cNvSpPr/>
          <p:nvPr/>
        </p:nvSpPr>
        <p:spPr>
          <a:xfrm>
            <a:off x="2354384" y="2766646"/>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Computing</a:t>
            </a:r>
            <a:endParaRPr lang="zh-TW" altLang="en-US" dirty="0"/>
          </a:p>
        </p:txBody>
      </p:sp>
      <p:sp>
        <p:nvSpPr>
          <p:cNvPr id="21" name="矩形: 圓角 20">
            <a:extLst>
              <a:ext uri="{FF2B5EF4-FFF2-40B4-BE49-F238E27FC236}">
                <a16:creationId xmlns:a16="http://schemas.microsoft.com/office/drawing/2014/main" id="{808F2EB1-E3F2-49C8-A9E2-A46D45C575C3}"/>
              </a:ext>
            </a:extLst>
          </p:cNvPr>
          <p:cNvSpPr/>
          <p:nvPr/>
        </p:nvSpPr>
        <p:spPr>
          <a:xfrm>
            <a:off x="330200"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2" name="矩形: 圓角 21">
            <a:extLst>
              <a:ext uri="{FF2B5EF4-FFF2-40B4-BE49-F238E27FC236}">
                <a16:creationId xmlns:a16="http://schemas.microsoft.com/office/drawing/2014/main" id="{633E3C34-9CD6-47BB-B72B-B1F36583601F}"/>
              </a:ext>
            </a:extLst>
          </p:cNvPr>
          <p:cNvSpPr/>
          <p:nvPr/>
        </p:nvSpPr>
        <p:spPr>
          <a:xfrm>
            <a:off x="2354384" y="4142154"/>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3" name="矩形: 圓角 22">
            <a:extLst>
              <a:ext uri="{FF2B5EF4-FFF2-40B4-BE49-F238E27FC236}">
                <a16:creationId xmlns:a16="http://schemas.microsoft.com/office/drawing/2014/main" id="{C07CC333-15C5-482B-B9C5-DEDC83FFBC9F}"/>
              </a:ext>
            </a:extLst>
          </p:cNvPr>
          <p:cNvSpPr/>
          <p:nvPr/>
        </p:nvSpPr>
        <p:spPr>
          <a:xfrm>
            <a:off x="2354384"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4" name="矩形: 圓角 23">
            <a:extLst>
              <a:ext uri="{FF2B5EF4-FFF2-40B4-BE49-F238E27FC236}">
                <a16:creationId xmlns:a16="http://schemas.microsoft.com/office/drawing/2014/main" id="{A69AA038-34CA-43D2-9850-EE6EA89861EF}"/>
              </a:ext>
            </a:extLst>
          </p:cNvPr>
          <p:cNvSpPr/>
          <p:nvPr/>
        </p:nvSpPr>
        <p:spPr>
          <a:xfrm>
            <a:off x="330200" y="4986217"/>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5" name="矩形: 圓角 24">
            <a:extLst>
              <a:ext uri="{FF2B5EF4-FFF2-40B4-BE49-F238E27FC236}">
                <a16:creationId xmlns:a16="http://schemas.microsoft.com/office/drawing/2014/main" id="{A2EBE5D6-6CA2-4A96-B9B2-3C63AFCCD466}"/>
              </a:ext>
            </a:extLst>
          </p:cNvPr>
          <p:cNvSpPr/>
          <p:nvPr/>
        </p:nvSpPr>
        <p:spPr>
          <a:xfrm>
            <a:off x="330200"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6" name="矩形: 圓角 25">
            <a:extLst>
              <a:ext uri="{FF2B5EF4-FFF2-40B4-BE49-F238E27FC236}">
                <a16:creationId xmlns:a16="http://schemas.microsoft.com/office/drawing/2014/main" id="{C6CE2C9F-4067-4CC0-8537-FA8455132F5A}"/>
              </a:ext>
            </a:extLst>
          </p:cNvPr>
          <p:cNvSpPr/>
          <p:nvPr/>
        </p:nvSpPr>
        <p:spPr>
          <a:xfrm>
            <a:off x="2354384" y="5830280"/>
            <a:ext cx="1953846" cy="8128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Storage</a:t>
            </a:r>
            <a:endParaRPr lang="zh-TW" altLang="en-US" dirty="0"/>
          </a:p>
        </p:txBody>
      </p:sp>
      <p:sp>
        <p:nvSpPr>
          <p:cNvPr id="28" name="箭號: 左-右雙向 27">
            <a:extLst>
              <a:ext uri="{FF2B5EF4-FFF2-40B4-BE49-F238E27FC236}">
                <a16:creationId xmlns:a16="http://schemas.microsoft.com/office/drawing/2014/main" id="{D4F94D5F-9014-4C58-BBA8-A13E7674CE64}"/>
              </a:ext>
            </a:extLst>
          </p:cNvPr>
          <p:cNvSpPr/>
          <p:nvPr/>
        </p:nvSpPr>
        <p:spPr>
          <a:xfrm>
            <a:off x="78154" y="3712308"/>
            <a:ext cx="4564184" cy="296984"/>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600" dirty="0"/>
              <a:t>Fiber Channel</a:t>
            </a:r>
            <a:endParaRPr lang="zh-TW" altLang="en-US" sz="1600" dirty="0"/>
          </a:p>
        </p:txBody>
      </p:sp>
      <p:sp>
        <p:nvSpPr>
          <p:cNvPr id="29" name="箭號: 左-右雙向 28">
            <a:extLst>
              <a:ext uri="{FF2B5EF4-FFF2-40B4-BE49-F238E27FC236}">
                <a16:creationId xmlns:a16="http://schemas.microsoft.com/office/drawing/2014/main" id="{5E7840BB-0D8E-40A0-B9E7-D4C51178DC7D}"/>
              </a:ext>
            </a:extLst>
          </p:cNvPr>
          <p:cNvSpPr/>
          <p:nvPr/>
        </p:nvSpPr>
        <p:spPr>
          <a:xfrm>
            <a:off x="4827953" y="4035792"/>
            <a:ext cx="7121769" cy="296984"/>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600" dirty="0"/>
              <a:t>Networking</a:t>
            </a:r>
          </a:p>
        </p:txBody>
      </p:sp>
      <p:cxnSp>
        <p:nvCxnSpPr>
          <p:cNvPr id="31" name="直線接點 30">
            <a:extLst>
              <a:ext uri="{FF2B5EF4-FFF2-40B4-BE49-F238E27FC236}">
                <a16:creationId xmlns:a16="http://schemas.microsoft.com/office/drawing/2014/main" id="{C0E9F569-817A-4C30-8714-99AD36E30AC1}"/>
              </a:ext>
            </a:extLst>
          </p:cNvPr>
          <p:cNvCxnSpPr/>
          <p:nvPr/>
        </p:nvCxnSpPr>
        <p:spPr>
          <a:xfrm>
            <a:off x="4720488" y="140677"/>
            <a:ext cx="0" cy="662744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3DFBB26A-1907-47DC-AFD3-CB0F5D50F823}"/>
              </a:ext>
            </a:extLst>
          </p:cNvPr>
          <p:cNvCxnSpPr/>
          <p:nvPr/>
        </p:nvCxnSpPr>
        <p:spPr>
          <a:xfrm>
            <a:off x="78154" y="1563077"/>
            <a:ext cx="12020061"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箭號: 向下 33">
            <a:extLst>
              <a:ext uri="{FF2B5EF4-FFF2-40B4-BE49-F238E27FC236}">
                <a16:creationId xmlns:a16="http://schemas.microsoft.com/office/drawing/2014/main" id="{19357115-6C2C-489E-AA5D-AB269EB21CEA}"/>
              </a:ext>
            </a:extLst>
          </p:cNvPr>
          <p:cNvSpPr/>
          <p:nvPr/>
        </p:nvSpPr>
        <p:spPr>
          <a:xfrm>
            <a:off x="1180123"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51206A62-D7E6-4F50-8930-9C33433B1472}"/>
              </a:ext>
            </a:extLst>
          </p:cNvPr>
          <p:cNvSpPr txBox="1"/>
          <p:nvPr/>
        </p:nvSpPr>
        <p:spPr>
          <a:xfrm>
            <a:off x="1164490" y="695567"/>
            <a:ext cx="762901" cy="369332"/>
          </a:xfrm>
          <a:prstGeom prst="rect">
            <a:avLst/>
          </a:prstGeom>
          <a:noFill/>
        </p:spPr>
        <p:txBody>
          <a:bodyPr wrap="none" rtlCol="0">
            <a:spAutoFit/>
          </a:bodyPr>
          <a:lstStyle/>
          <a:p>
            <a:r>
              <a:rPr lang="en-US" altLang="zh-TW" dirty="0"/>
              <a:t>Query</a:t>
            </a:r>
            <a:endParaRPr lang="zh-TW" altLang="en-US" dirty="0"/>
          </a:p>
        </p:txBody>
      </p:sp>
      <p:sp>
        <p:nvSpPr>
          <p:cNvPr id="36" name="箭號: 向下 35">
            <a:extLst>
              <a:ext uri="{FF2B5EF4-FFF2-40B4-BE49-F238E27FC236}">
                <a16:creationId xmlns:a16="http://schemas.microsoft.com/office/drawing/2014/main" id="{5947E56A-414A-440C-BFF3-81A9376E5C1B}"/>
              </a:ext>
            </a:extLst>
          </p:cNvPr>
          <p:cNvSpPr/>
          <p:nvPr/>
        </p:nvSpPr>
        <p:spPr>
          <a:xfrm rot="10800000">
            <a:off x="2985475" y="1117601"/>
            <a:ext cx="703383" cy="5627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05A3F126-E73E-4E64-A992-DE5635E9FE96}"/>
              </a:ext>
            </a:extLst>
          </p:cNvPr>
          <p:cNvSpPr txBox="1"/>
          <p:nvPr/>
        </p:nvSpPr>
        <p:spPr>
          <a:xfrm>
            <a:off x="292054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38" name="矩形: 圓角 37">
            <a:extLst>
              <a:ext uri="{FF2B5EF4-FFF2-40B4-BE49-F238E27FC236}">
                <a16:creationId xmlns:a16="http://schemas.microsoft.com/office/drawing/2014/main" id="{DBD9395D-5699-42B8-9D9F-41D833C53B5B}"/>
              </a:ext>
            </a:extLst>
          </p:cNvPr>
          <p:cNvSpPr/>
          <p:nvPr/>
        </p:nvSpPr>
        <p:spPr>
          <a:xfrm>
            <a:off x="127065" y="1742831"/>
            <a:ext cx="4345280" cy="5025289"/>
          </a:xfrm>
          <a:prstGeom prst="roundRect">
            <a:avLst>
              <a:gd name="adj" fmla="val 389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箭號: 向下 38">
            <a:extLst>
              <a:ext uri="{FF2B5EF4-FFF2-40B4-BE49-F238E27FC236}">
                <a16:creationId xmlns:a16="http://schemas.microsoft.com/office/drawing/2014/main" id="{56E275F8-B3C8-400A-8BA1-61482C49620D}"/>
              </a:ext>
            </a:extLst>
          </p:cNvPr>
          <p:cNvSpPr/>
          <p:nvPr/>
        </p:nvSpPr>
        <p:spPr>
          <a:xfrm rot="10800000">
            <a:off x="170568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0" name="箭號: 向下 39">
            <a:extLst>
              <a:ext uri="{FF2B5EF4-FFF2-40B4-BE49-F238E27FC236}">
                <a16:creationId xmlns:a16="http://schemas.microsoft.com/office/drawing/2014/main" id="{FE79BFA2-E739-4B24-89FF-A420C21CE0A6}"/>
              </a:ext>
            </a:extLst>
          </p:cNvPr>
          <p:cNvSpPr/>
          <p:nvPr/>
        </p:nvSpPr>
        <p:spPr>
          <a:xfrm rot="10800000">
            <a:off x="2521365" y="40357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1" name="箭號: 向下 40">
            <a:extLst>
              <a:ext uri="{FF2B5EF4-FFF2-40B4-BE49-F238E27FC236}">
                <a16:creationId xmlns:a16="http://schemas.microsoft.com/office/drawing/2014/main" id="{B71FAE29-1AF7-4EF2-AB47-123DCC3A8057}"/>
              </a:ext>
            </a:extLst>
          </p:cNvPr>
          <p:cNvSpPr/>
          <p:nvPr/>
        </p:nvSpPr>
        <p:spPr>
          <a:xfrm rot="10800000">
            <a:off x="170568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2" name="箭號: 向下 41">
            <a:extLst>
              <a:ext uri="{FF2B5EF4-FFF2-40B4-BE49-F238E27FC236}">
                <a16:creationId xmlns:a16="http://schemas.microsoft.com/office/drawing/2014/main" id="{4E31A5EE-6B8D-4918-8C2F-DD0C1EE20D28}"/>
              </a:ext>
            </a:extLst>
          </p:cNvPr>
          <p:cNvSpPr/>
          <p:nvPr/>
        </p:nvSpPr>
        <p:spPr>
          <a:xfrm rot="10800000">
            <a:off x="2521365" y="476738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3" name="箭號: 向下 42">
            <a:extLst>
              <a:ext uri="{FF2B5EF4-FFF2-40B4-BE49-F238E27FC236}">
                <a16:creationId xmlns:a16="http://schemas.microsoft.com/office/drawing/2014/main" id="{E28AEA71-D28C-4861-B7FD-1FB4AA2248FB}"/>
              </a:ext>
            </a:extLst>
          </p:cNvPr>
          <p:cNvSpPr/>
          <p:nvPr/>
        </p:nvSpPr>
        <p:spPr>
          <a:xfrm rot="10800000">
            <a:off x="170568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4" name="箭號: 向下 43">
            <a:extLst>
              <a:ext uri="{FF2B5EF4-FFF2-40B4-BE49-F238E27FC236}">
                <a16:creationId xmlns:a16="http://schemas.microsoft.com/office/drawing/2014/main" id="{138DF0A6-89A9-4A9C-80D3-A8F246CE3ECE}"/>
              </a:ext>
            </a:extLst>
          </p:cNvPr>
          <p:cNvSpPr/>
          <p:nvPr/>
        </p:nvSpPr>
        <p:spPr>
          <a:xfrm rot="10800000">
            <a:off x="2521365" y="562318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6" name="文字方塊 45">
            <a:extLst>
              <a:ext uri="{FF2B5EF4-FFF2-40B4-BE49-F238E27FC236}">
                <a16:creationId xmlns:a16="http://schemas.microsoft.com/office/drawing/2014/main" id="{43B1E2D3-ED8C-4FEE-A193-03DC48304852}"/>
              </a:ext>
            </a:extLst>
          </p:cNvPr>
          <p:cNvSpPr txBox="1"/>
          <p:nvPr/>
        </p:nvSpPr>
        <p:spPr>
          <a:xfrm>
            <a:off x="6794570" y="695567"/>
            <a:ext cx="762901" cy="369332"/>
          </a:xfrm>
          <a:prstGeom prst="rect">
            <a:avLst/>
          </a:prstGeom>
          <a:noFill/>
        </p:spPr>
        <p:txBody>
          <a:bodyPr wrap="none" rtlCol="0">
            <a:spAutoFit/>
          </a:bodyPr>
          <a:lstStyle/>
          <a:p>
            <a:r>
              <a:rPr lang="en-US" altLang="zh-TW" dirty="0"/>
              <a:t>Query</a:t>
            </a:r>
            <a:endParaRPr lang="zh-TW" altLang="en-US" dirty="0"/>
          </a:p>
        </p:txBody>
      </p:sp>
      <p:sp>
        <p:nvSpPr>
          <p:cNvPr id="48" name="文字方塊 47">
            <a:extLst>
              <a:ext uri="{FF2B5EF4-FFF2-40B4-BE49-F238E27FC236}">
                <a16:creationId xmlns:a16="http://schemas.microsoft.com/office/drawing/2014/main" id="{284C0036-A475-49F2-88CC-1AF3C9495290}"/>
              </a:ext>
            </a:extLst>
          </p:cNvPr>
          <p:cNvSpPr txBox="1"/>
          <p:nvPr/>
        </p:nvSpPr>
        <p:spPr>
          <a:xfrm>
            <a:off x="9280467" y="695567"/>
            <a:ext cx="762516" cy="369332"/>
          </a:xfrm>
          <a:prstGeom prst="rect">
            <a:avLst/>
          </a:prstGeom>
          <a:noFill/>
        </p:spPr>
        <p:txBody>
          <a:bodyPr wrap="none" rtlCol="0">
            <a:spAutoFit/>
          </a:bodyPr>
          <a:lstStyle/>
          <a:p>
            <a:r>
              <a:rPr lang="en-US" altLang="zh-TW" dirty="0"/>
              <a:t>Result</a:t>
            </a:r>
            <a:endParaRPr lang="zh-TW" altLang="en-US" dirty="0"/>
          </a:p>
        </p:txBody>
      </p:sp>
      <p:sp>
        <p:nvSpPr>
          <p:cNvPr id="49" name="箭號: 向下 48">
            <a:extLst>
              <a:ext uri="{FF2B5EF4-FFF2-40B4-BE49-F238E27FC236}">
                <a16:creationId xmlns:a16="http://schemas.microsoft.com/office/drawing/2014/main" id="{9556DCE7-97D7-4CEA-ADF1-8D53BA1BFDB3}"/>
              </a:ext>
            </a:extLst>
          </p:cNvPr>
          <p:cNvSpPr/>
          <p:nvPr/>
        </p:nvSpPr>
        <p:spPr>
          <a:xfrm rot="10800000">
            <a:off x="575211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0" name="箭號: 向下 49">
            <a:extLst>
              <a:ext uri="{FF2B5EF4-FFF2-40B4-BE49-F238E27FC236}">
                <a16:creationId xmlns:a16="http://schemas.microsoft.com/office/drawing/2014/main" id="{42F5C779-AB3B-429A-A27D-BC5A1C8A85C8}"/>
              </a:ext>
            </a:extLst>
          </p:cNvPr>
          <p:cNvSpPr/>
          <p:nvPr/>
        </p:nvSpPr>
        <p:spPr>
          <a:xfrm rot="10800000">
            <a:off x="8193509"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1" name="箭號: 向下 50">
            <a:extLst>
              <a:ext uri="{FF2B5EF4-FFF2-40B4-BE49-F238E27FC236}">
                <a16:creationId xmlns:a16="http://schemas.microsoft.com/office/drawing/2014/main" id="{E6C22B3E-6DED-4701-BD2C-705EBDB37F42}"/>
              </a:ext>
            </a:extLst>
          </p:cNvPr>
          <p:cNvSpPr/>
          <p:nvPr/>
        </p:nvSpPr>
        <p:spPr>
          <a:xfrm rot="10800000">
            <a:off x="10741325" y="2582131"/>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2" name="箭號: 向下 51">
            <a:extLst>
              <a:ext uri="{FF2B5EF4-FFF2-40B4-BE49-F238E27FC236}">
                <a16:creationId xmlns:a16="http://schemas.microsoft.com/office/drawing/2014/main" id="{1B733A43-4D29-4E58-AF48-0539C9F9F268}"/>
              </a:ext>
            </a:extLst>
          </p:cNvPr>
          <p:cNvSpPr/>
          <p:nvPr/>
        </p:nvSpPr>
        <p:spPr>
          <a:xfrm rot="10800000">
            <a:off x="575211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3" name="箭號: 向下 52">
            <a:extLst>
              <a:ext uri="{FF2B5EF4-FFF2-40B4-BE49-F238E27FC236}">
                <a16:creationId xmlns:a16="http://schemas.microsoft.com/office/drawing/2014/main" id="{045FE4E8-45FB-42E0-95BE-43C05635BCD3}"/>
              </a:ext>
            </a:extLst>
          </p:cNvPr>
          <p:cNvSpPr/>
          <p:nvPr/>
        </p:nvSpPr>
        <p:spPr>
          <a:xfrm rot="10800000">
            <a:off x="8193509"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4" name="箭號: 向下 53">
            <a:extLst>
              <a:ext uri="{FF2B5EF4-FFF2-40B4-BE49-F238E27FC236}">
                <a16:creationId xmlns:a16="http://schemas.microsoft.com/office/drawing/2014/main" id="{A694DC93-296B-4962-83E1-953723C41615}"/>
              </a:ext>
            </a:extLst>
          </p:cNvPr>
          <p:cNvSpPr/>
          <p:nvPr/>
        </p:nvSpPr>
        <p:spPr>
          <a:xfrm rot="10800000">
            <a:off x="10741325" y="5488599"/>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6" name="箭號: 向下 65">
            <a:extLst>
              <a:ext uri="{FF2B5EF4-FFF2-40B4-BE49-F238E27FC236}">
                <a16:creationId xmlns:a16="http://schemas.microsoft.com/office/drawing/2014/main" id="{825841C3-6964-4F28-A67B-B673DEDE8C05}"/>
              </a:ext>
            </a:extLst>
          </p:cNvPr>
          <p:cNvSpPr/>
          <p:nvPr/>
        </p:nvSpPr>
        <p:spPr>
          <a:xfrm rot="10800000">
            <a:off x="5752118"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9" name="箭號: 向下 68">
            <a:extLst>
              <a:ext uri="{FF2B5EF4-FFF2-40B4-BE49-F238E27FC236}">
                <a16:creationId xmlns:a16="http://schemas.microsoft.com/office/drawing/2014/main" id="{F5DB39C2-A42A-4545-8B8D-62FA5714C5F8}"/>
              </a:ext>
            </a:extLst>
          </p:cNvPr>
          <p:cNvSpPr/>
          <p:nvPr/>
        </p:nvSpPr>
        <p:spPr>
          <a:xfrm rot="10800000">
            <a:off x="8187646"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0" name="箭號: 向下 69">
            <a:extLst>
              <a:ext uri="{FF2B5EF4-FFF2-40B4-BE49-F238E27FC236}">
                <a16:creationId xmlns:a16="http://schemas.microsoft.com/office/drawing/2014/main" id="{BD5D406A-4271-473A-83EB-14D79CB00CD8}"/>
              </a:ext>
            </a:extLst>
          </p:cNvPr>
          <p:cNvSpPr/>
          <p:nvPr/>
        </p:nvSpPr>
        <p:spPr>
          <a:xfrm rot="10800000">
            <a:off x="10744254" y="3730992"/>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1" name="箭號: 向下 70">
            <a:extLst>
              <a:ext uri="{FF2B5EF4-FFF2-40B4-BE49-F238E27FC236}">
                <a16:creationId xmlns:a16="http://schemas.microsoft.com/office/drawing/2014/main" id="{C617EAAC-4B12-4553-946D-ACEA41E11B4E}"/>
              </a:ext>
            </a:extLst>
          </p:cNvPr>
          <p:cNvSpPr/>
          <p:nvPr/>
        </p:nvSpPr>
        <p:spPr>
          <a:xfrm>
            <a:off x="5752118"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2" name="箭號: 向下 71">
            <a:extLst>
              <a:ext uri="{FF2B5EF4-FFF2-40B4-BE49-F238E27FC236}">
                <a16:creationId xmlns:a16="http://schemas.microsoft.com/office/drawing/2014/main" id="{2D089751-C51F-4B14-B399-123F983925BB}"/>
              </a:ext>
            </a:extLst>
          </p:cNvPr>
          <p:cNvSpPr/>
          <p:nvPr/>
        </p:nvSpPr>
        <p:spPr>
          <a:xfrm>
            <a:off x="8187646"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3" name="箭號: 向下 72">
            <a:extLst>
              <a:ext uri="{FF2B5EF4-FFF2-40B4-BE49-F238E27FC236}">
                <a16:creationId xmlns:a16="http://schemas.microsoft.com/office/drawing/2014/main" id="{3FF4DFA9-182C-4CAF-B014-05EC37AEFC06}"/>
              </a:ext>
            </a:extLst>
          </p:cNvPr>
          <p:cNvSpPr/>
          <p:nvPr/>
        </p:nvSpPr>
        <p:spPr>
          <a:xfrm>
            <a:off x="10744254" y="4332776"/>
            <a:ext cx="443411" cy="3048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75" name="直線單箭頭接點 74">
            <a:extLst>
              <a:ext uri="{FF2B5EF4-FFF2-40B4-BE49-F238E27FC236}">
                <a16:creationId xmlns:a16="http://schemas.microsoft.com/office/drawing/2014/main" id="{979DC8E9-259D-48FE-A300-54E1804351A0}"/>
              </a:ext>
            </a:extLst>
          </p:cNvPr>
          <p:cNvCxnSpPr>
            <a:stCxn id="46" idx="2"/>
          </p:cNvCxnSpPr>
          <p:nvPr/>
        </p:nvCxnSpPr>
        <p:spPr>
          <a:xfrm flipH="1">
            <a:off x="7174523" y="1064899"/>
            <a:ext cx="1498"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293CEEDC-4F30-45B1-8FF1-0E2B23802016}"/>
              </a:ext>
            </a:extLst>
          </p:cNvPr>
          <p:cNvCxnSpPr>
            <a:cxnSpLocks/>
            <a:endCxn id="48" idx="2"/>
          </p:cNvCxnSpPr>
          <p:nvPr/>
        </p:nvCxnSpPr>
        <p:spPr>
          <a:xfrm flipV="1">
            <a:off x="9661725" y="1064899"/>
            <a:ext cx="0" cy="2944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817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859688-CA53-427D-8166-2BB6CC93CBAF}"/>
              </a:ext>
            </a:extLst>
          </p:cNvPr>
          <p:cNvSpPr>
            <a:spLocks noGrp="1"/>
          </p:cNvSpPr>
          <p:nvPr>
            <p:ph type="title"/>
          </p:nvPr>
        </p:nvSpPr>
        <p:spPr/>
        <p:txBody>
          <a:bodyPr/>
          <a:lstStyle/>
          <a:p>
            <a:r>
              <a:rPr lang="zh-TW" altLang="en-US" dirty="0"/>
              <a:t>我們今天只談這件事</a:t>
            </a:r>
            <a:r>
              <a:rPr lang="en-US" altLang="zh-TW" dirty="0"/>
              <a:t>: </a:t>
            </a:r>
            <a:r>
              <a:rPr lang="zh-TW" altLang="en-US" dirty="0"/>
              <a:t>資料異動的處理</a:t>
            </a:r>
          </a:p>
        </p:txBody>
      </p:sp>
      <p:sp>
        <p:nvSpPr>
          <p:cNvPr id="3" name="內容版面配置區 2">
            <a:extLst>
              <a:ext uri="{FF2B5EF4-FFF2-40B4-BE49-F238E27FC236}">
                <a16:creationId xmlns:a16="http://schemas.microsoft.com/office/drawing/2014/main" id="{79420A9C-AB5D-4FBD-A712-2BC8739107AF}"/>
              </a:ext>
            </a:extLst>
          </p:cNvPr>
          <p:cNvSpPr>
            <a:spLocks noGrp="1"/>
          </p:cNvSpPr>
          <p:nvPr>
            <p:ph idx="1"/>
          </p:nvPr>
        </p:nvSpPr>
        <p:spPr/>
        <p:txBody>
          <a:bodyPr>
            <a:normAutofit fontScale="92500" lnSpcReduction="10000"/>
          </a:bodyPr>
          <a:lstStyle/>
          <a:p>
            <a:r>
              <a:rPr lang="zh-TW" altLang="en-US" dirty="0"/>
              <a:t>如何兼顧效能、擴充性與交易的正確性</a:t>
            </a:r>
            <a:r>
              <a:rPr lang="en-US" altLang="zh-TW" dirty="0"/>
              <a:t>?</a:t>
            </a:r>
          </a:p>
          <a:p>
            <a:r>
              <a:rPr lang="zh-TW" altLang="en-US" dirty="0"/>
              <a:t>最終一致性</a:t>
            </a:r>
            <a:r>
              <a:rPr lang="en-US" altLang="zh-TW" dirty="0"/>
              <a:t>?</a:t>
            </a:r>
          </a:p>
          <a:p>
            <a:pPr marL="0" indent="0">
              <a:buNone/>
            </a:pPr>
            <a:r>
              <a:rPr lang="en-US" altLang="zh-TW" dirty="0"/>
              <a:t>// ES + CQRS + Version</a:t>
            </a:r>
          </a:p>
          <a:p>
            <a:endParaRPr lang="en-US" altLang="zh-TW" dirty="0"/>
          </a:p>
          <a:p>
            <a:r>
              <a:rPr lang="zh-TW" altLang="en-US" dirty="0"/>
              <a:t>當你熟練後，就能得心應手地應付各類微服務架構下的難題</a:t>
            </a:r>
            <a:r>
              <a:rPr lang="en-US" altLang="zh-TW" dirty="0"/>
              <a:t>:</a:t>
            </a:r>
          </a:p>
          <a:p>
            <a:pPr lvl="1"/>
            <a:r>
              <a:rPr lang="en-US" altLang="zh-TW" dirty="0"/>
              <a:t>Cache</a:t>
            </a:r>
          </a:p>
          <a:p>
            <a:pPr lvl="1"/>
            <a:r>
              <a:rPr lang="en-US" altLang="zh-TW" dirty="0"/>
              <a:t>Snapshot</a:t>
            </a:r>
          </a:p>
          <a:p>
            <a:pPr lvl="1"/>
            <a:r>
              <a:rPr lang="en-US" altLang="zh-TW" dirty="0"/>
              <a:t>Transaction / Lock</a:t>
            </a:r>
          </a:p>
          <a:p>
            <a:pPr lvl="1"/>
            <a:r>
              <a:rPr lang="en-US" altLang="zh-TW" dirty="0"/>
              <a:t>Accountability</a:t>
            </a:r>
            <a:r>
              <a:rPr lang="zh-TW" altLang="en-US" dirty="0"/>
              <a:t> </a:t>
            </a:r>
            <a:r>
              <a:rPr lang="en-US" altLang="zh-TW" dirty="0"/>
              <a:t>(</a:t>
            </a:r>
            <a:r>
              <a:rPr lang="zh-TW" altLang="en-US" dirty="0"/>
              <a:t>越來越複雜的系統，出問題了如何判斷誰是對的</a:t>
            </a:r>
            <a:r>
              <a:rPr lang="en-US" altLang="zh-TW" dirty="0"/>
              <a:t>?)</a:t>
            </a:r>
          </a:p>
          <a:p>
            <a:pPr lvl="1"/>
            <a:r>
              <a:rPr lang="en-US" altLang="zh-TW" dirty="0"/>
              <a:t>Performance (</a:t>
            </a:r>
            <a:r>
              <a:rPr lang="zh-TW" altLang="en-US" dirty="0"/>
              <a:t>你能想像如何 </a:t>
            </a:r>
            <a:r>
              <a:rPr lang="en-US" altLang="zh-TW" dirty="0"/>
              <a:t>join PB</a:t>
            </a:r>
            <a:r>
              <a:rPr lang="zh-TW" altLang="en-US" dirty="0"/>
              <a:t> 級的資料嗎</a:t>
            </a:r>
            <a:r>
              <a:rPr lang="en-US" altLang="zh-TW" dirty="0"/>
              <a:t>?)</a:t>
            </a:r>
          </a:p>
          <a:p>
            <a:pPr lvl="1"/>
            <a:r>
              <a:rPr lang="zh-TW" altLang="en-US" dirty="0"/>
              <a:t>複雜度 </a:t>
            </a:r>
            <a:r>
              <a:rPr lang="en-US" altLang="zh-TW" dirty="0"/>
              <a:t>(</a:t>
            </a:r>
            <a:r>
              <a:rPr lang="zh-TW" altLang="en-US" dirty="0"/>
              <a:t>你的 </a:t>
            </a:r>
            <a:r>
              <a:rPr lang="en-US" altLang="zh-TW" dirty="0"/>
              <a:t>query </a:t>
            </a:r>
            <a:r>
              <a:rPr lang="zh-TW" altLang="en-US" dirty="0"/>
              <a:t>要依賴多少團隊的紀律才能正確執行</a:t>
            </a:r>
            <a:r>
              <a:rPr lang="en-US" altLang="zh-TW" dirty="0"/>
              <a:t>?)</a:t>
            </a:r>
          </a:p>
          <a:p>
            <a:endParaRPr lang="zh-TW" altLang="en-US" dirty="0"/>
          </a:p>
        </p:txBody>
      </p:sp>
    </p:spTree>
    <p:extLst>
      <p:ext uri="{BB962C8B-B14F-4D97-AF65-F5344CB8AC3E}">
        <p14:creationId xmlns:p14="http://schemas.microsoft.com/office/powerpoint/2010/main" val="692260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E82234-7706-4E7A-BB65-73C38D8182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F2FEE68-ECE0-481A-9CA7-6C65728C0420}"/>
              </a:ext>
            </a:extLst>
          </p:cNvPr>
          <p:cNvSpPr>
            <a:spLocks noGrp="1"/>
          </p:cNvSpPr>
          <p:nvPr>
            <p:ph idx="1"/>
          </p:nvPr>
        </p:nvSpPr>
        <p:spPr>
          <a:xfrm>
            <a:off x="9087118" y="5757995"/>
            <a:ext cx="2909551" cy="800034"/>
          </a:xfrm>
        </p:spPr>
        <p:txBody>
          <a:bodyPr>
            <a:normAutofit fontScale="92500" lnSpcReduction="20000"/>
          </a:bodyPr>
          <a:lstStyle/>
          <a:p>
            <a:pPr marL="0" indent="0">
              <a:buNone/>
            </a:pPr>
            <a:r>
              <a:rPr lang="en-US" altLang="zh-TW" dirty="0"/>
              <a:t>2018/01/06</a:t>
            </a:r>
          </a:p>
          <a:p>
            <a:pPr marL="0" indent="0">
              <a:buNone/>
            </a:pPr>
            <a:r>
              <a:rPr lang="en-US" altLang="zh-TW" dirty="0"/>
              <a:t>@</a:t>
            </a:r>
            <a:r>
              <a:rPr lang="zh-TW" altLang="en-US" dirty="0"/>
              <a:t>台大管理學院</a:t>
            </a:r>
          </a:p>
        </p:txBody>
      </p:sp>
      <p:pic>
        <p:nvPicPr>
          <p:cNvPr id="5" name="圖片 4">
            <a:extLst>
              <a:ext uri="{FF2B5EF4-FFF2-40B4-BE49-F238E27FC236}">
                <a16:creationId xmlns:a16="http://schemas.microsoft.com/office/drawing/2014/main" id="{47ED89BA-E418-4116-92A3-44E6C508A5E6}"/>
              </a:ext>
            </a:extLst>
          </p:cNvPr>
          <p:cNvPicPr>
            <a:picLocks noChangeAspect="1"/>
          </p:cNvPicPr>
          <p:nvPr/>
        </p:nvPicPr>
        <p:blipFill>
          <a:blip r:embed="rId2"/>
          <a:stretch>
            <a:fillRect/>
          </a:stretch>
        </p:blipFill>
        <p:spPr>
          <a:xfrm>
            <a:off x="568817" y="299972"/>
            <a:ext cx="8389180" cy="6258056"/>
          </a:xfrm>
          <a:prstGeom prst="rect">
            <a:avLst/>
          </a:prstGeom>
        </p:spPr>
      </p:pic>
      <p:sp>
        <p:nvSpPr>
          <p:cNvPr id="6" name="文字方塊 5">
            <a:extLst>
              <a:ext uri="{FF2B5EF4-FFF2-40B4-BE49-F238E27FC236}">
                <a16:creationId xmlns:a16="http://schemas.microsoft.com/office/drawing/2014/main" id="{F904A4AB-EC5A-40C3-A4E2-FD33CA536EF9}"/>
              </a:ext>
            </a:extLst>
          </p:cNvPr>
          <p:cNvSpPr txBox="1"/>
          <p:nvPr/>
        </p:nvSpPr>
        <p:spPr>
          <a:xfrm>
            <a:off x="473667" y="6506573"/>
            <a:ext cx="4854534" cy="369332"/>
          </a:xfrm>
          <a:prstGeom prst="rect">
            <a:avLst/>
          </a:prstGeom>
          <a:noFill/>
        </p:spPr>
        <p:txBody>
          <a:bodyPr wrap="none" rtlCol="0">
            <a:spAutoFit/>
          </a:bodyPr>
          <a:lstStyle/>
          <a:p>
            <a:r>
              <a:rPr lang="en-US" altLang="zh-TW" dirty="0"/>
              <a:t>https://study4-tw.kktix.cc/events/study4love2018</a:t>
            </a:r>
            <a:endParaRPr lang="zh-TW" altLang="en-US" dirty="0"/>
          </a:p>
        </p:txBody>
      </p:sp>
    </p:spTree>
    <p:extLst>
      <p:ext uri="{BB962C8B-B14F-4D97-AF65-F5344CB8AC3E}">
        <p14:creationId xmlns:p14="http://schemas.microsoft.com/office/powerpoint/2010/main" val="268150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sz="4000" dirty="0"/>
              <a:t>Event Sourcing,</a:t>
            </a:r>
            <a:r>
              <a:rPr lang="zh-TW" altLang="en-US" sz="4000" dirty="0"/>
              <a:t> 談談背後的設計概念</a:t>
            </a:r>
            <a:endParaRPr lang="en-US" sz="4000" dirty="0"/>
          </a:p>
        </p:txBody>
      </p:sp>
      <p:sp>
        <p:nvSpPr>
          <p:cNvPr id="5" name="文字版面配置區 4">
            <a:extLst>
              <a:ext uri="{FF2B5EF4-FFF2-40B4-BE49-F238E27FC236}">
                <a16:creationId xmlns:a16="http://schemas.microsoft.com/office/drawing/2014/main" id="{03EBDD52-7BA2-4FA5-BCAE-D06F05E9D622}"/>
              </a:ext>
            </a:extLst>
          </p:cNvPr>
          <p:cNvSpPr>
            <a:spLocks noGrp="1"/>
          </p:cNvSpPr>
          <p:nvPr>
            <p:ph type="body" idx="1"/>
          </p:nvPr>
        </p:nvSpPr>
        <p:spPr/>
        <p:txBody>
          <a:bodyPr/>
          <a:lstStyle/>
          <a:p>
            <a:r>
              <a:rPr lang="en-US" altLang="zh-TW" dirty="0"/>
              <a:t>//</a:t>
            </a:r>
            <a:r>
              <a:rPr lang="zh-TW" altLang="en-US" dirty="0"/>
              <a:t> 這段是採坑經驗分享</a:t>
            </a:r>
            <a:r>
              <a:rPr lang="en-US" altLang="zh-TW" dirty="0"/>
              <a:t>, </a:t>
            </a:r>
            <a:r>
              <a:rPr lang="zh-TW" altLang="en-US" dirty="0"/>
              <a:t>別急著抄筆記</a:t>
            </a:r>
            <a:r>
              <a:rPr lang="en-US" altLang="zh-TW" dirty="0"/>
              <a:t>…</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2030790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4A303F-22E3-4C87-8A83-CFCA1F78165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52CE734-1F2F-477D-8524-C1FC1AE04E9F}"/>
              </a:ext>
            </a:extLst>
          </p:cNvPr>
          <p:cNvSpPr>
            <a:spLocks noGrp="1"/>
          </p:cNvSpPr>
          <p:nvPr>
            <p:ph idx="1"/>
          </p:nvPr>
        </p:nvSpPr>
        <p:spPr>
          <a:xfrm>
            <a:off x="328246" y="2500923"/>
            <a:ext cx="11558954" cy="3827585"/>
          </a:xfrm>
        </p:spPr>
        <p:txBody>
          <a:bodyPr>
            <a:normAutofit fontScale="85000" lnSpcReduction="10000"/>
          </a:bodyPr>
          <a:lstStyle/>
          <a:p>
            <a:pPr marL="0" indent="0">
              <a:lnSpc>
                <a:spcPct val="120000"/>
              </a:lnSpc>
              <a:buNone/>
            </a:pPr>
            <a:r>
              <a:rPr lang="en-US" altLang="zh-TW" dirty="0"/>
              <a:t>We can query an application's state to find out the current state of the world, and this answers many questions. However there are times when we don't just want to see where we are, </a:t>
            </a:r>
            <a:r>
              <a:rPr lang="en-US" altLang="zh-TW" b="1" dirty="0">
                <a:highlight>
                  <a:srgbClr val="FFFF00"/>
                </a:highlight>
              </a:rPr>
              <a:t>we also want to know how we got there</a:t>
            </a:r>
            <a:r>
              <a:rPr lang="en-US" altLang="zh-TW" dirty="0"/>
              <a:t>.</a:t>
            </a:r>
          </a:p>
          <a:p>
            <a:pPr marL="0" indent="0">
              <a:lnSpc>
                <a:spcPct val="120000"/>
              </a:lnSpc>
              <a:buNone/>
            </a:pPr>
            <a:endParaRPr lang="en-US" altLang="zh-TW" dirty="0"/>
          </a:p>
          <a:p>
            <a:pPr marL="0" indent="0">
              <a:lnSpc>
                <a:spcPct val="120000"/>
              </a:lnSpc>
              <a:buNone/>
            </a:pPr>
            <a:r>
              <a:rPr lang="en-US" altLang="zh-TW" dirty="0"/>
              <a:t>Event Sourcing ensures that all changes to application state are stored as a sequence of events. Not just can we query these events, </a:t>
            </a:r>
            <a:r>
              <a:rPr lang="en-US" altLang="zh-TW" b="1" dirty="0">
                <a:highlight>
                  <a:srgbClr val="FFFF00"/>
                </a:highlight>
              </a:rPr>
              <a:t>we can also use the event log to reconstruct past states</a:t>
            </a:r>
            <a:r>
              <a:rPr lang="en-US" altLang="zh-TW" dirty="0"/>
              <a:t>, and as a foundation to automatically adjust the state to cope with retroactive changes.</a:t>
            </a:r>
            <a:endParaRPr lang="zh-TW" altLang="en-US" dirty="0"/>
          </a:p>
        </p:txBody>
      </p:sp>
      <p:pic>
        <p:nvPicPr>
          <p:cNvPr id="5" name="圖片 4">
            <a:extLst>
              <a:ext uri="{FF2B5EF4-FFF2-40B4-BE49-F238E27FC236}">
                <a16:creationId xmlns:a16="http://schemas.microsoft.com/office/drawing/2014/main" id="{0D72E539-B21A-4BF0-83C9-0E2DC6BB922A}"/>
              </a:ext>
            </a:extLst>
          </p:cNvPr>
          <p:cNvPicPr>
            <a:picLocks noChangeAspect="1"/>
          </p:cNvPicPr>
          <p:nvPr/>
        </p:nvPicPr>
        <p:blipFill rotWithShape="1">
          <a:blip r:embed="rId2"/>
          <a:srcRect t="30272" r="42244" b="46659"/>
          <a:stretch/>
        </p:blipFill>
        <p:spPr>
          <a:xfrm>
            <a:off x="118735" y="0"/>
            <a:ext cx="12073265" cy="2267737"/>
          </a:xfrm>
          <a:prstGeom prst="rect">
            <a:avLst/>
          </a:prstGeom>
        </p:spPr>
      </p:pic>
      <p:sp>
        <p:nvSpPr>
          <p:cNvPr id="6" name="文字方塊 5">
            <a:extLst>
              <a:ext uri="{FF2B5EF4-FFF2-40B4-BE49-F238E27FC236}">
                <a16:creationId xmlns:a16="http://schemas.microsoft.com/office/drawing/2014/main" id="{999659BD-C252-449E-BA6B-853377AF7BEC}"/>
              </a:ext>
            </a:extLst>
          </p:cNvPr>
          <p:cNvSpPr txBox="1"/>
          <p:nvPr/>
        </p:nvSpPr>
        <p:spPr>
          <a:xfrm>
            <a:off x="838200" y="6328509"/>
            <a:ext cx="5262916" cy="369332"/>
          </a:xfrm>
          <a:prstGeom prst="rect">
            <a:avLst/>
          </a:prstGeom>
          <a:noFill/>
        </p:spPr>
        <p:txBody>
          <a:bodyPr wrap="none" rtlCol="0">
            <a:spAutoFit/>
          </a:bodyPr>
          <a:lstStyle/>
          <a:p>
            <a:r>
              <a:rPr lang="en-US" altLang="zh-TW" dirty="0"/>
              <a:t>https://martinfowler.com/eaaDev/EventSourcing.html</a:t>
            </a:r>
            <a:endParaRPr lang="zh-TW" altLang="en-US" dirty="0"/>
          </a:p>
        </p:txBody>
      </p:sp>
      <p:cxnSp>
        <p:nvCxnSpPr>
          <p:cNvPr id="8" name="直線接點 7">
            <a:extLst>
              <a:ext uri="{FF2B5EF4-FFF2-40B4-BE49-F238E27FC236}">
                <a16:creationId xmlns:a16="http://schemas.microsoft.com/office/drawing/2014/main" id="{2DA4688A-428B-4571-824F-B669EAA7940C}"/>
              </a:ext>
            </a:extLst>
          </p:cNvPr>
          <p:cNvCxnSpPr/>
          <p:nvPr/>
        </p:nvCxnSpPr>
        <p:spPr>
          <a:xfrm>
            <a:off x="328246" y="2180492"/>
            <a:ext cx="11097846" cy="0"/>
          </a:xfrm>
          <a:prstGeom prst="line">
            <a:avLst/>
          </a:prstGeom>
          <a:ln w="38100">
            <a:solidFill>
              <a:srgbClr val="FF0000"/>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6785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4844C-275C-4654-8B55-6106416450BF}"/>
              </a:ext>
            </a:extLst>
          </p:cNvPr>
          <p:cNvSpPr>
            <a:spLocks noGrp="1"/>
          </p:cNvSpPr>
          <p:nvPr>
            <p:ph type="title"/>
          </p:nvPr>
        </p:nvSpPr>
        <p:spPr/>
        <p:txBody>
          <a:bodyPr/>
          <a:lstStyle/>
          <a:p>
            <a:r>
              <a:rPr lang="en-US" altLang="zh-TW" dirty="0"/>
              <a:t>Event Sourcing</a:t>
            </a:r>
            <a:endParaRPr lang="zh-TW" altLang="en-US" dirty="0"/>
          </a:p>
        </p:txBody>
      </p:sp>
      <p:sp>
        <p:nvSpPr>
          <p:cNvPr id="3" name="內容版面配置區 2">
            <a:extLst>
              <a:ext uri="{FF2B5EF4-FFF2-40B4-BE49-F238E27FC236}">
                <a16:creationId xmlns:a16="http://schemas.microsoft.com/office/drawing/2014/main" id="{2B32B3D3-BE73-4F3C-A2B0-B2CEE9624EFD}"/>
              </a:ext>
            </a:extLst>
          </p:cNvPr>
          <p:cNvSpPr>
            <a:spLocks noGrp="1"/>
          </p:cNvSpPr>
          <p:nvPr>
            <p:ph idx="1"/>
          </p:nvPr>
        </p:nvSpPr>
        <p:spPr>
          <a:xfrm>
            <a:off x="231821" y="1825625"/>
            <a:ext cx="4314422" cy="4351338"/>
          </a:xfrm>
        </p:spPr>
        <p:txBody>
          <a:bodyPr>
            <a:normAutofit/>
          </a:bodyPr>
          <a:lstStyle/>
          <a:p>
            <a:pPr marL="0" indent="0">
              <a:buNone/>
            </a:pPr>
            <a:r>
              <a:rPr lang="zh-TW" altLang="en-US" sz="1800" b="0" i="0" dirty="0">
                <a:solidFill>
                  <a:srgbClr val="171717"/>
                </a:solidFill>
                <a:effectLst/>
                <a:latin typeface="Segoe UI" panose="020B0502040204020203" pitchFamily="34" charset="0"/>
              </a:rPr>
              <a:t>不只是在網域中儲存資料的目前狀態，請使用附加專用存放區來記錄對資料採取的完整系列動作。 存放區會作為記錄的系統，而且可用來將網域物件具體化。 這可簡化複雜網域中的工作，方法是避免同步處理資料模型和商務網域的需求，同時改善效能、延展性及回應性。 它也可以提供交易資料的一致性，並維護完整稽核記錄和歷程記錄 </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可以啟用補償動作</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a:t>
            </a:r>
            <a:endParaRPr lang="zh-TW" altLang="en-US" sz="1800"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2EB1360A-2939-45C9-8B7D-72872DCEFDEC}"/>
              </a:ext>
            </a:extLst>
          </p:cNvPr>
          <p:cNvSpPr txBox="1"/>
          <p:nvPr/>
        </p:nvSpPr>
        <p:spPr>
          <a:xfrm>
            <a:off x="4651218" y="6176963"/>
            <a:ext cx="7540782" cy="369332"/>
          </a:xfrm>
          <a:prstGeom prst="rect">
            <a:avLst/>
          </a:prstGeom>
          <a:noFill/>
        </p:spPr>
        <p:txBody>
          <a:bodyPr wrap="none" rtlCol="0">
            <a:spAutoFit/>
          </a:bodyPr>
          <a:lstStyle/>
          <a:p>
            <a:r>
              <a:rPr lang="en-US" altLang="zh-TW" dirty="0">
                <a:hlinkClick r:id="rId2"/>
              </a:rPr>
              <a:t>https://docs.microsoft.com/zh-tw/azure/architecture/patterns/event-sourcing</a:t>
            </a:r>
            <a:endParaRPr lang="en-US" altLang="zh-TW" dirty="0"/>
          </a:p>
        </p:txBody>
      </p:sp>
      <p:pic>
        <p:nvPicPr>
          <p:cNvPr id="6" name="Picture 2" descr="事件來源模式的概觀及範例">
            <a:extLst>
              <a:ext uri="{FF2B5EF4-FFF2-40B4-BE49-F238E27FC236}">
                <a16:creationId xmlns:a16="http://schemas.microsoft.com/office/drawing/2014/main" id="{7AC3C9CA-B667-45CA-8C26-5C0E8B98C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761" y="1690688"/>
            <a:ext cx="6984139" cy="444922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CC4CA8E1-D9FB-4AA8-A95B-A1E5EFA67997}"/>
              </a:ext>
            </a:extLst>
          </p:cNvPr>
          <p:cNvSpPr/>
          <p:nvPr/>
        </p:nvSpPr>
        <p:spPr>
          <a:xfrm>
            <a:off x="122406" y="4895624"/>
            <a:ext cx="5004487" cy="11065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dirty="0">
                <a:latin typeface="微軟正黑體" panose="020B0604030504040204" pitchFamily="34" charset="-120"/>
                <a:ea typeface="微軟正黑體" panose="020B0604030504040204" pitchFamily="34" charset="-120"/>
              </a:rPr>
              <a:t>正常人應該都看不懂這段文字</a:t>
            </a:r>
            <a:r>
              <a:rPr lang="en-US" altLang="zh-TW" sz="1400" dirty="0">
                <a:latin typeface="微軟正黑體" panose="020B0604030504040204" pitchFamily="34" charset="-120"/>
                <a:ea typeface="微軟正黑體" panose="020B0604030504040204" pitchFamily="34" charset="-120"/>
              </a:rPr>
              <a:t>… XDDD</a:t>
            </a:r>
          </a:p>
          <a:p>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 我是先懂 </a:t>
            </a:r>
            <a:r>
              <a:rPr lang="en-US" altLang="zh-TW" sz="1400" dirty="0">
                <a:latin typeface="微軟正黑體" panose="020B0604030504040204" pitchFamily="34" charset="-120"/>
                <a:ea typeface="微軟正黑體" panose="020B0604030504040204" pitchFamily="34" charset="-120"/>
              </a:rPr>
              <a:t>event sourcing </a:t>
            </a:r>
            <a:r>
              <a:rPr lang="zh-TW" altLang="en-US" sz="1400" dirty="0">
                <a:latin typeface="微軟正黑體" panose="020B0604030504040204" pitchFamily="34" charset="-120"/>
                <a:ea typeface="微軟正黑體" panose="020B0604030504040204" pitchFamily="34" charset="-120"/>
              </a:rPr>
              <a:t>之後才看得懂這段說明的</a:t>
            </a:r>
            <a:r>
              <a:rPr lang="en-US" altLang="zh-TW" sz="1400" dirty="0">
                <a:latin typeface="微軟正黑體" panose="020B0604030504040204" pitchFamily="34" charset="-120"/>
                <a:ea typeface="微軟正黑體" panose="020B0604030504040204" pitchFamily="34" charset="-120"/>
              </a:rPr>
              <a:t>…</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8245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什麼是 </a:t>
            </a:r>
            <a:r>
              <a:rPr lang="en-US" altLang="zh-TW" dirty="0"/>
              <a:t>CQRS?</a:t>
            </a:r>
            <a:endParaRPr lang="zh-TW" altLang="en-US" dirty="0"/>
          </a:p>
        </p:txBody>
      </p:sp>
      <p:sp>
        <p:nvSpPr>
          <p:cNvPr id="9" name="內容版面配置區 8">
            <a:extLst>
              <a:ext uri="{FF2B5EF4-FFF2-40B4-BE49-F238E27FC236}">
                <a16:creationId xmlns:a16="http://schemas.microsoft.com/office/drawing/2014/main" id="{6DB650EB-7901-4AA4-B28F-1591FEB20387}"/>
              </a:ext>
            </a:extLst>
          </p:cNvPr>
          <p:cNvSpPr>
            <a:spLocks noGrp="1"/>
          </p:cNvSpPr>
          <p:nvPr>
            <p:ph idx="1"/>
          </p:nvPr>
        </p:nvSpPr>
        <p:spPr>
          <a:xfrm>
            <a:off x="838201" y="1825625"/>
            <a:ext cx="8974540" cy="4351338"/>
          </a:xfrm>
        </p:spPr>
        <p:txBody>
          <a:bodyPr>
            <a:normAutofit fontScale="70000" lnSpcReduction="20000"/>
          </a:bodyPr>
          <a:lstStyle/>
          <a:p>
            <a:pPr>
              <a:lnSpc>
                <a:spcPct val="120000"/>
              </a:lnSpc>
            </a:pPr>
            <a:r>
              <a:rPr lang="en-US" altLang="zh-TW" b="1" dirty="0"/>
              <a:t>Command / Query </a:t>
            </a:r>
            <a:r>
              <a:rPr lang="zh-TW" altLang="en-US" b="1" dirty="0"/>
              <a:t>職責分離</a:t>
            </a:r>
            <a:endParaRPr lang="en-US" altLang="zh-TW" b="1" dirty="0"/>
          </a:p>
          <a:p>
            <a:pPr lvl="1">
              <a:lnSpc>
                <a:spcPct val="120000"/>
              </a:lnSpc>
            </a:pPr>
            <a:r>
              <a:rPr lang="zh-TW" altLang="en-US" dirty="0"/>
              <a:t>透過 </a:t>
            </a:r>
            <a:r>
              <a:rPr lang="en-US" altLang="zh-TW" dirty="0"/>
              <a:t>Command </a:t>
            </a:r>
            <a:r>
              <a:rPr lang="zh-TW" altLang="en-US" dirty="0"/>
              <a:t>異動資料</a:t>
            </a:r>
            <a:endParaRPr lang="en-US" altLang="zh-TW" dirty="0"/>
          </a:p>
          <a:p>
            <a:pPr lvl="1">
              <a:lnSpc>
                <a:spcPct val="120000"/>
              </a:lnSpc>
            </a:pPr>
            <a:r>
              <a:rPr lang="zh-TW" altLang="en-US" dirty="0"/>
              <a:t>透過 </a:t>
            </a:r>
            <a:r>
              <a:rPr lang="en-US" altLang="zh-TW" dirty="0"/>
              <a:t>Query </a:t>
            </a:r>
            <a:r>
              <a:rPr lang="zh-TW" altLang="en-US" dirty="0"/>
              <a:t>讀取 </a:t>
            </a:r>
            <a:r>
              <a:rPr lang="en-US" altLang="zh-TW" dirty="0"/>
              <a:t>/ </a:t>
            </a:r>
            <a:r>
              <a:rPr lang="zh-TW" altLang="en-US" dirty="0"/>
              <a:t>查詢資料</a:t>
            </a:r>
            <a:br>
              <a:rPr lang="en-US" altLang="zh-TW" dirty="0"/>
            </a:br>
            <a:endParaRPr lang="en-US" altLang="zh-TW" dirty="0"/>
          </a:p>
          <a:p>
            <a:pPr>
              <a:lnSpc>
                <a:spcPct val="120000"/>
              </a:lnSpc>
            </a:pPr>
            <a:r>
              <a:rPr lang="zh-TW" altLang="en-US" b="1" dirty="0"/>
              <a:t>個別處理讀寫的資料結構</a:t>
            </a:r>
            <a:endParaRPr lang="en-US" altLang="zh-TW" b="1" dirty="0"/>
          </a:p>
          <a:p>
            <a:pPr lvl="1">
              <a:lnSpc>
                <a:spcPct val="120000"/>
              </a:lnSpc>
            </a:pPr>
            <a:r>
              <a:rPr lang="en-US" altLang="zh-TW" dirty="0"/>
              <a:t>Command + Write Model, </a:t>
            </a:r>
            <a:r>
              <a:rPr lang="zh-TW" altLang="en-US" dirty="0"/>
              <a:t>針對寫入最佳化</a:t>
            </a:r>
            <a:endParaRPr lang="en-US" altLang="zh-TW" dirty="0"/>
          </a:p>
          <a:p>
            <a:pPr lvl="1">
              <a:lnSpc>
                <a:spcPct val="120000"/>
              </a:lnSpc>
            </a:pPr>
            <a:r>
              <a:rPr lang="en-US" altLang="zh-TW" dirty="0"/>
              <a:t>Query + Read Model, </a:t>
            </a:r>
            <a:r>
              <a:rPr lang="zh-TW" altLang="en-US" dirty="0"/>
              <a:t>針對讀取最佳化</a:t>
            </a:r>
            <a:br>
              <a:rPr lang="en-US" altLang="zh-TW" dirty="0"/>
            </a:br>
            <a:endParaRPr lang="en-US" altLang="zh-TW" dirty="0"/>
          </a:p>
          <a:p>
            <a:pPr>
              <a:lnSpc>
                <a:spcPct val="120000"/>
              </a:lnSpc>
            </a:pPr>
            <a:r>
              <a:rPr lang="en-US" altLang="zh-TW" b="1" dirty="0"/>
              <a:t>Event Sourcing, </a:t>
            </a:r>
            <a:r>
              <a:rPr lang="zh-TW" altLang="en-US" b="1" dirty="0"/>
              <a:t>最終的狀態是由過去所發生的 </a:t>
            </a:r>
            <a:r>
              <a:rPr lang="en-US" altLang="zh-TW" b="1" dirty="0"/>
              <a:t>Event </a:t>
            </a:r>
            <a:r>
              <a:rPr lang="zh-TW" altLang="en-US" b="1" dirty="0"/>
              <a:t>累積起來的</a:t>
            </a:r>
            <a:r>
              <a:rPr lang="zh-TW" altLang="en-US" dirty="0"/>
              <a:t>。</a:t>
            </a:r>
            <a:br>
              <a:rPr lang="en-US" altLang="zh-TW" dirty="0"/>
            </a:br>
            <a:r>
              <a:rPr lang="zh-TW" altLang="en-US" dirty="0"/>
              <a:t>若能記錄過去所有的 </a:t>
            </a:r>
            <a:r>
              <a:rPr lang="en-US" altLang="zh-TW" dirty="0"/>
              <a:t>Event</a:t>
            </a:r>
            <a:r>
              <a:rPr lang="zh-TW" altLang="en-US" dirty="0"/>
              <a:t> </a:t>
            </a:r>
            <a:r>
              <a:rPr lang="en-US" altLang="zh-TW" dirty="0"/>
              <a:t>(</a:t>
            </a:r>
            <a:r>
              <a:rPr lang="zh-TW" altLang="en-US" dirty="0"/>
              <a:t> </a:t>
            </a:r>
            <a:r>
              <a:rPr lang="en-US" altLang="zh-TW" dirty="0"/>
              <a:t>Event Store ), </a:t>
            </a:r>
            <a:r>
              <a:rPr lang="zh-TW" altLang="en-US" dirty="0"/>
              <a:t>則應該要能重建最終狀態。</a:t>
            </a:r>
            <a:endParaRPr lang="en-US" altLang="zh-TW" dirty="0"/>
          </a:p>
          <a:p>
            <a:pPr lvl="1">
              <a:lnSpc>
                <a:spcPct val="120000"/>
              </a:lnSpc>
            </a:pPr>
            <a:r>
              <a:rPr lang="en-US" altLang="zh-TW" dirty="0"/>
              <a:t>(option) Command</a:t>
            </a:r>
            <a:r>
              <a:rPr lang="zh-TW" altLang="en-US" dirty="0"/>
              <a:t> 執行成功，發出 </a:t>
            </a:r>
            <a:r>
              <a:rPr lang="en-US" altLang="zh-TW" dirty="0"/>
              <a:t>Event</a:t>
            </a:r>
          </a:p>
          <a:p>
            <a:pPr lvl="1">
              <a:lnSpc>
                <a:spcPct val="120000"/>
              </a:lnSpc>
            </a:pPr>
            <a:r>
              <a:rPr lang="en-US" altLang="zh-TW" dirty="0"/>
              <a:t>Event Sourcing </a:t>
            </a:r>
            <a:r>
              <a:rPr lang="zh-TW" altLang="en-US" dirty="0"/>
              <a:t>需要透過 </a:t>
            </a:r>
            <a:r>
              <a:rPr lang="en-US" altLang="zh-TW" dirty="0"/>
              <a:t>CQRS </a:t>
            </a:r>
            <a:r>
              <a:rPr lang="zh-TW" altLang="en-US" dirty="0"/>
              <a:t>才能有良好的實作</a:t>
            </a:r>
            <a:endParaRPr lang="en-US" altLang="zh-TW" dirty="0"/>
          </a:p>
        </p:txBody>
      </p:sp>
      <p:pic>
        <p:nvPicPr>
          <p:cNvPr id="11" name="圖片 10">
            <a:extLst>
              <a:ext uri="{FF2B5EF4-FFF2-40B4-BE49-F238E27FC236}">
                <a16:creationId xmlns:a16="http://schemas.microsoft.com/office/drawing/2014/main" id="{890B64F2-DDA2-4EEF-B82C-2681DE43043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4159" t="30048" r="13715" b="53614"/>
          <a:stretch/>
        </p:blipFill>
        <p:spPr>
          <a:xfrm rot="-60000">
            <a:off x="5757493" y="600636"/>
            <a:ext cx="6344194" cy="2555301"/>
          </a:xfrm>
          <a:prstGeom prst="rect">
            <a:avLst/>
          </a:prstGeom>
        </p:spPr>
      </p:pic>
      <p:pic>
        <p:nvPicPr>
          <p:cNvPr id="13" name="Picture 4" descr="CQRS 命令查詢職責分離模式 (Command Query Responsibility Segregation)">
            <a:extLst>
              <a:ext uri="{FF2B5EF4-FFF2-40B4-BE49-F238E27FC236}">
                <a16:creationId xmlns:a16="http://schemas.microsoft.com/office/drawing/2014/main" id="{6A843B88-AC20-49C9-A93B-F96D0E2664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92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6E68A9-D2DA-43D7-8434-6F1507204F58}"/>
              </a:ext>
            </a:extLst>
          </p:cNvPr>
          <p:cNvSpPr>
            <a:spLocks noGrp="1"/>
          </p:cNvSpPr>
          <p:nvPr>
            <p:ph type="title"/>
          </p:nvPr>
        </p:nvSpPr>
        <p:spPr/>
        <p:txBody>
          <a:bodyPr/>
          <a:lstStyle/>
          <a:p>
            <a:r>
              <a:rPr lang="en-US" altLang="zh-TW" dirty="0"/>
              <a:t>OOP</a:t>
            </a:r>
            <a:r>
              <a:rPr lang="zh-TW" altLang="en-US" dirty="0"/>
              <a:t> </a:t>
            </a:r>
            <a:r>
              <a:rPr lang="en-US" altLang="zh-TW" dirty="0"/>
              <a:t>Design Pattern: Command</a:t>
            </a:r>
            <a:endParaRPr lang="zh-TW" altLang="en-US" dirty="0"/>
          </a:p>
        </p:txBody>
      </p:sp>
      <p:pic>
        <p:nvPicPr>
          <p:cNvPr id="5" name="內容版面配置區 4">
            <a:extLst>
              <a:ext uri="{FF2B5EF4-FFF2-40B4-BE49-F238E27FC236}">
                <a16:creationId xmlns:a16="http://schemas.microsoft.com/office/drawing/2014/main" id="{4C580E69-19EA-4ADF-841F-81E75A915A84}"/>
              </a:ext>
            </a:extLst>
          </p:cNvPr>
          <p:cNvPicPr>
            <a:picLocks noGrp="1" noChangeAspect="1"/>
          </p:cNvPicPr>
          <p:nvPr>
            <p:ph idx="1"/>
          </p:nvPr>
        </p:nvPicPr>
        <p:blipFill rotWithShape="1">
          <a:blip r:embed="rId2"/>
          <a:srcRect l="8279" t="50990" r="55967"/>
          <a:stretch/>
        </p:blipFill>
        <p:spPr>
          <a:xfrm rot="5460000">
            <a:off x="5638697" y="-699208"/>
            <a:ext cx="4546507" cy="8816502"/>
          </a:xfrm>
        </p:spPr>
      </p:pic>
      <p:pic>
        <p:nvPicPr>
          <p:cNvPr id="6146" name="Picture 2" descr="物件導向設計模式－可再利用物件導向軟體之要素(精裝典藏版) (Design Patterns: Elements of Reusable  Object-Oriented Software) | 天瓏網路書店">
            <a:extLst>
              <a:ext uri="{FF2B5EF4-FFF2-40B4-BE49-F238E27FC236}">
                <a16:creationId xmlns:a16="http://schemas.microsoft.com/office/drawing/2014/main" id="{9B32882E-538A-4F04-9146-C953CFD87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506" y="1449962"/>
            <a:ext cx="3790215" cy="504291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672C9CF-F8C7-487D-A3B3-A83D9F141343}"/>
              </a:ext>
            </a:extLst>
          </p:cNvPr>
          <p:cNvSpPr txBox="1"/>
          <p:nvPr/>
        </p:nvSpPr>
        <p:spPr>
          <a:xfrm>
            <a:off x="2527371" y="5969655"/>
            <a:ext cx="1510350" cy="523220"/>
          </a:xfrm>
          <a:prstGeom prst="rect">
            <a:avLst/>
          </a:prstGeom>
          <a:noFill/>
        </p:spPr>
        <p:txBody>
          <a:bodyPr wrap="none" rtlCol="0">
            <a:spAutoFit/>
          </a:bodyPr>
          <a:lstStyle/>
          <a:p>
            <a:r>
              <a:rPr lang="en-US" altLang="zh-TW" sz="1400" dirty="0" err="1">
                <a:latin typeface="微軟正黑體" panose="020B0604030504040204" pitchFamily="34" charset="-120"/>
                <a:ea typeface="微軟正黑體" panose="020B0604030504040204" pitchFamily="34" charset="-120"/>
              </a:rPr>
              <a:t>GoF</a:t>
            </a:r>
            <a:r>
              <a:rPr lang="en-US" altLang="zh-TW" sz="1400" dirty="0">
                <a:latin typeface="微軟正黑體" panose="020B0604030504040204" pitchFamily="34" charset="-120"/>
                <a:ea typeface="微軟正黑體" panose="020B0604030504040204" pitchFamily="34" charset="-120"/>
              </a:rPr>
              <a:t>, 1994</a:t>
            </a:r>
          </a:p>
          <a:p>
            <a:r>
              <a:rPr lang="zh-TW" altLang="en-US" sz="1400" dirty="0">
                <a:latin typeface="微軟正黑體" panose="020B0604030504040204" pitchFamily="34" charset="-120"/>
                <a:ea typeface="微軟正黑體" panose="020B0604030504040204" pitchFamily="34" charset="-120"/>
              </a:rPr>
              <a:t>中譯版</a:t>
            </a:r>
            <a:r>
              <a:rPr lang="en-US" altLang="zh-TW" sz="1400" dirty="0">
                <a:latin typeface="微軟正黑體" panose="020B0604030504040204" pitchFamily="34" charset="-120"/>
                <a:ea typeface="微軟正黑體" panose="020B0604030504040204" pitchFamily="34" charset="-120"/>
              </a:rPr>
              <a:t>, 2001/04</a:t>
            </a:r>
            <a:endParaRPr lang="zh-TW" altLang="en-US" sz="14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77620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81361A8-31D3-8143-8F3F-AC906256F3D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497"/>
          <a:stretch/>
        </p:blipFill>
        <p:spPr>
          <a:xfrm>
            <a:off x="0" y="1"/>
            <a:ext cx="12192000" cy="6858000"/>
          </a:xfrm>
          <a:prstGeom prst="rect">
            <a:avLst/>
          </a:prstGeom>
        </p:spPr>
      </p:pic>
      <p:pic>
        <p:nvPicPr>
          <p:cNvPr id="8" name="Graphic 7">
            <a:extLst>
              <a:ext uri="{FF2B5EF4-FFF2-40B4-BE49-F238E27FC236}">
                <a16:creationId xmlns:a16="http://schemas.microsoft.com/office/drawing/2014/main" id="{1EB15B65-641B-B747-9ED0-F09D51A384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30059">
            <a:off x="8734126" y="3328313"/>
            <a:ext cx="3291797" cy="3012831"/>
          </a:xfrm>
          <a:prstGeom prst="rect">
            <a:avLst/>
          </a:prstGeom>
        </p:spPr>
      </p:pic>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zh-TW" altLang="en-US" dirty="0"/>
              <a:t>微服務資料管理的天堂路</a:t>
            </a:r>
            <a:endParaRPr lang="en-US" dirty="0"/>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normAutofit fontScale="92500" lnSpcReduction="20000"/>
          </a:bodyPr>
          <a:lstStyle/>
          <a:p>
            <a:r>
              <a:rPr lang="zh-TW" altLang="en-US" dirty="0"/>
              <a:t>談 </a:t>
            </a:r>
            <a:r>
              <a:rPr lang="en-US" dirty="0"/>
              <a:t>CQRS / Event Sourcing </a:t>
            </a:r>
            <a:r>
              <a:rPr lang="zh-TW" altLang="en-US" dirty="0"/>
              <a:t>的應用與實踐</a:t>
            </a:r>
            <a:endParaRPr lang="en-US" altLang="zh-TW" dirty="0"/>
          </a:p>
          <a:p>
            <a:endParaRPr lang="en-US" dirty="0"/>
          </a:p>
          <a:p>
            <a:r>
              <a:rPr lang="en-US" altLang="zh-TW" b="1" dirty="0">
                <a:solidFill>
                  <a:srgbClr val="FF0000"/>
                </a:solidFill>
              </a:rPr>
              <a:t>91APP</a:t>
            </a:r>
            <a:endParaRPr lang="en-US" b="1" dirty="0">
              <a:solidFill>
                <a:srgbClr val="FF0000"/>
              </a:solidFill>
            </a:endParaRPr>
          </a:p>
          <a:p>
            <a:r>
              <a:rPr lang="en-US" dirty="0"/>
              <a:t>Andrew Wu, 2021/12/18</a:t>
            </a:r>
          </a:p>
        </p:txBody>
      </p:sp>
    </p:spTree>
    <p:extLst>
      <p:ext uri="{BB962C8B-B14F-4D97-AF65-F5344CB8AC3E}">
        <p14:creationId xmlns:p14="http://schemas.microsoft.com/office/powerpoint/2010/main" val="3852120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9C40D7-5869-40B0-B546-5AE93E1E6A6F}"/>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74113A4-AD6F-4FBB-83A2-D4F792CCD5B8}"/>
              </a:ext>
            </a:extLst>
          </p:cNvPr>
          <p:cNvSpPr>
            <a:spLocks noGrp="1"/>
          </p:cNvSpPr>
          <p:nvPr>
            <p:ph idx="1"/>
          </p:nvPr>
        </p:nvSpPr>
        <p:spPr/>
        <p:txBody>
          <a:bodyPr/>
          <a:lstStyle/>
          <a:p>
            <a:endParaRPr lang="zh-TW" altLang="en-US" dirty="0"/>
          </a:p>
        </p:txBody>
      </p:sp>
      <p:pic>
        <p:nvPicPr>
          <p:cNvPr id="7" name="圖片 6">
            <a:extLst>
              <a:ext uri="{FF2B5EF4-FFF2-40B4-BE49-F238E27FC236}">
                <a16:creationId xmlns:a16="http://schemas.microsoft.com/office/drawing/2014/main" id="{ACEEE2D3-E0A2-4D77-AC3C-71022B3D1EC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l="17680" r="15625" b="6024"/>
          <a:stretch/>
        </p:blipFill>
        <p:spPr>
          <a:xfrm rot="16200000">
            <a:off x="169537" y="929340"/>
            <a:ext cx="6447493" cy="5110167"/>
          </a:xfrm>
          <a:prstGeom prst="rect">
            <a:avLst/>
          </a:prstGeom>
        </p:spPr>
      </p:pic>
      <p:pic>
        <p:nvPicPr>
          <p:cNvPr id="9" name="圖片 8">
            <a:extLst>
              <a:ext uri="{FF2B5EF4-FFF2-40B4-BE49-F238E27FC236}">
                <a16:creationId xmlns:a16="http://schemas.microsoft.com/office/drawing/2014/main" id="{15F2F87B-969A-41D4-A4B5-B326A37EA24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Lst>
          </a:blip>
          <a:srcRect l="17680" t="14563" r="15625"/>
          <a:stretch/>
        </p:blipFill>
        <p:spPr>
          <a:xfrm rot="16200000">
            <a:off x="5427337" y="1161519"/>
            <a:ext cx="6447495" cy="4645810"/>
          </a:xfrm>
          <a:prstGeom prst="rect">
            <a:avLst/>
          </a:prstGeom>
        </p:spPr>
      </p:pic>
      <p:cxnSp>
        <p:nvCxnSpPr>
          <p:cNvPr id="11" name="直線接點 10">
            <a:extLst>
              <a:ext uri="{FF2B5EF4-FFF2-40B4-BE49-F238E27FC236}">
                <a16:creationId xmlns:a16="http://schemas.microsoft.com/office/drawing/2014/main" id="{C29C2F50-4F40-4CB8-8C20-160DED653595}"/>
              </a:ext>
            </a:extLst>
          </p:cNvPr>
          <p:cNvCxnSpPr/>
          <p:nvPr/>
        </p:nvCxnSpPr>
        <p:spPr>
          <a:xfrm>
            <a:off x="1770845" y="1577662"/>
            <a:ext cx="399889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80CE3ECC-CEA9-4555-8C1F-65BA470183D9}"/>
              </a:ext>
            </a:extLst>
          </p:cNvPr>
          <p:cNvCxnSpPr>
            <a:cxnSpLocks/>
          </p:cNvCxnSpPr>
          <p:nvPr/>
        </p:nvCxnSpPr>
        <p:spPr>
          <a:xfrm>
            <a:off x="1770845" y="5170868"/>
            <a:ext cx="1622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17DECF93-7360-4FE5-A104-B964C6674B87}"/>
              </a:ext>
            </a:extLst>
          </p:cNvPr>
          <p:cNvCxnSpPr>
            <a:cxnSpLocks/>
          </p:cNvCxnSpPr>
          <p:nvPr/>
        </p:nvCxnSpPr>
        <p:spPr>
          <a:xfrm>
            <a:off x="6561786" y="4001294"/>
            <a:ext cx="16224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722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783394-A68C-46A8-A698-79FBAE50BCA7}"/>
              </a:ext>
            </a:extLst>
          </p:cNvPr>
          <p:cNvSpPr>
            <a:spLocks noGrp="1"/>
          </p:cNvSpPr>
          <p:nvPr>
            <p:ph type="title"/>
          </p:nvPr>
        </p:nvSpPr>
        <p:spPr/>
        <p:txBody>
          <a:bodyPr/>
          <a:lstStyle/>
          <a:p>
            <a:r>
              <a:rPr lang="zh-TW" altLang="en-US" dirty="0"/>
              <a:t>案例</a:t>
            </a:r>
            <a:r>
              <a:rPr lang="en-US" altLang="zh-TW" dirty="0"/>
              <a:t>:</a:t>
            </a:r>
            <a:r>
              <a:rPr lang="zh-TW" altLang="en-US" dirty="0"/>
              <a:t> 銀行的存摺</a:t>
            </a:r>
          </a:p>
        </p:txBody>
      </p:sp>
      <p:sp>
        <p:nvSpPr>
          <p:cNvPr id="4" name="文字方塊 3">
            <a:extLst>
              <a:ext uri="{FF2B5EF4-FFF2-40B4-BE49-F238E27FC236}">
                <a16:creationId xmlns:a16="http://schemas.microsoft.com/office/drawing/2014/main" id="{68AF0F8D-E049-42E4-9056-D6D1BB9CA719}"/>
              </a:ext>
            </a:extLst>
          </p:cNvPr>
          <p:cNvSpPr txBox="1"/>
          <p:nvPr/>
        </p:nvSpPr>
        <p:spPr>
          <a:xfrm>
            <a:off x="1947984" y="6329966"/>
            <a:ext cx="5354992" cy="646331"/>
          </a:xfrm>
          <a:prstGeom prst="rect">
            <a:avLst/>
          </a:prstGeom>
          <a:noFill/>
        </p:spPr>
        <p:txBody>
          <a:bodyPr wrap="none" rtlCol="0">
            <a:spAutoFit/>
          </a:bodyPr>
          <a:lstStyle/>
          <a:p>
            <a:r>
              <a:rPr lang="en-US" altLang="zh-TW" dirty="0">
                <a:hlinkClick r:id="rId2"/>
              </a:rPr>
              <a:t>https://www.ettoday.net/news/20161211/827749.htm</a:t>
            </a:r>
            <a:endParaRPr lang="en-US" altLang="zh-TW" dirty="0"/>
          </a:p>
          <a:p>
            <a:endParaRPr lang="zh-TW" altLang="en-US" dirty="0"/>
          </a:p>
        </p:txBody>
      </p:sp>
      <p:pic>
        <p:nvPicPr>
          <p:cNvPr id="1026" name="Picture 2">
            <a:extLst>
              <a:ext uri="{FF2B5EF4-FFF2-40B4-BE49-F238E27FC236}">
                <a16:creationId xmlns:a16="http://schemas.microsoft.com/office/drawing/2014/main" id="{8A1536C5-22FB-41C2-926D-E9B0C4C87B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292" y="1477985"/>
            <a:ext cx="8283799" cy="466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147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B50529-61B4-4631-B4F7-A9C5413262DF}"/>
              </a:ext>
            </a:extLst>
          </p:cNvPr>
          <p:cNvSpPr>
            <a:spLocks noGrp="1"/>
          </p:cNvSpPr>
          <p:nvPr>
            <p:ph type="title"/>
          </p:nvPr>
        </p:nvSpPr>
        <p:spPr/>
        <p:txBody>
          <a:bodyPr/>
          <a:lstStyle/>
          <a:p>
            <a:r>
              <a:rPr lang="en-US" altLang="zh-TW" dirty="0"/>
              <a:t>How it work?</a:t>
            </a:r>
            <a:endParaRPr lang="zh-TW" altLang="en-US" dirty="0"/>
          </a:p>
        </p:txBody>
      </p:sp>
      <p:sp>
        <p:nvSpPr>
          <p:cNvPr id="3" name="內容版面配置區 2">
            <a:extLst>
              <a:ext uri="{FF2B5EF4-FFF2-40B4-BE49-F238E27FC236}">
                <a16:creationId xmlns:a16="http://schemas.microsoft.com/office/drawing/2014/main" id="{6CBB98CD-45F5-4F9F-BB78-B1953944A249}"/>
              </a:ext>
            </a:extLst>
          </p:cNvPr>
          <p:cNvSpPr>
            <a:spLocks noGrp="1"/>
          </p:cNvSpPr>
          <p:nvPr>
            <p:ph idx="1"/>
          </p:nvPr>
        </p:nvSpPr>
        <p:spPr/>
        <p:txBody>
          <a:bodyPr/>
          <a:lstStyle/>
          <a:p>
            <a:r>
              <a:rPr lang="zh-TW" altLang="en-US" dirty="0"/>
              <a:t>試著想像一下，銀行帳戶背後的 </a:t>
            </a:r>
            <a:r>
              <a:rPr lang="en-US" altLang="zh-TW" dirty="0"/>
              <a:t>database schema </a:t>
            </a:r>
            <a:r>
              <a:rPr lang="zh-TW" altLang="en-US" dirty="0"/>
              <a:t>如何設計</a:t>
            </a:r>
            <a:r>
              <a:rPr lang="en-US" altLang="zh-TW" dirty="0"/>
              <a:t>?</a:t>
            </a:r>
          </a:p>
          <a:p>
            <a:endParaRPr lang="en-US" altLang="zh-TW" dirty="0"/>
          </a:p>
          <a:p>
            <a:r>
              <a:rPr lang="en-US" altLang="zh-TW" dirty="0"/>
              <a:t>(1), </a:t>
            </a:r>
            <a:r>
              <a:rPr lang="zh-TW" altLang="en-US" dirty="0"/>
              <a:t>主表放 </a:t>
            </a:r>
            <a:r>
              <a:rPr lang="en-US" altLang="zh-TW" dirty="0"/>
              <a:t>balance, </a:t>
            </a:r>
            <a:r>
              <a:rPr lang="zh-TW" altLang="en-US" dirty="0"/>
              <a:t>子表放 存</a:t>
            </a:r>
            <a:r>
              <a:rPr lang="en-US" altLang="zh-TW" dirty="0"/>
              <a:t>/</a:t>
            </a:r>
            <a:r>
              <a:rPr lang="zh-TW" altLang="en-US" dirty="0"/>
              <a:t>提</a:t>
            </a:r>
            <a:r>
              <a:rPr lang="en-US" altLang="zh-TW" dirty="0"/>
              <a:t>, </a:t>
            </a:r>
            <a:r>
              <a:rPr lang="zh-TW" altLang="en-US" dirty="0"/>
              <a:t>時間</a:t>
            </a:r>
            <a:r>
              <a:rPr lang="en-US" altLang="zh-TW" dirty="0"/>
              <a:t>, </a:t>
            </a:r>
            <a:r>
              <a:rPr lang="zh-TW" altLang="en-US" dirty="0"/>
              <a:t>交易序號</a:t>
            </a:r>
            <a:r>
              <a:rPr lang="en-US" altLang="zh-TW" dirty="0"/>
              <a:t>, </a:t>
            </a:r>
            <a:r>
              <a:rPr lang="zh-TW" altLang="en-US" dirty="0"/>
              <a:t>註記</a:t>
            </a:r>
            <a:endParaRPr lang="en-US" altLang="zh-TW" dirty="0"/>
          </a:p>
          <a:p>
            <a:r>
              <a:rPr lang="en-US" altLang="zh-TW" dirty="0"/>
              <a:t>(2), </a:t>
            </a:r>
            <a:r>
              <a:rPr lang="zh-TW" altLang="en-US" dirty="0"/>
              <a:t>同 </a:t>
            </a:r>
            <a:r>
              <a:rPr lang="en-US" altLang="zh-TW" dirty="0"/>
              <a:t>1, </a:t>
            </a:r>
            <a:r>
              <a:rPr lang="zh-TW" altLang="en-US" dirty="0"/>
              <a:t>子表放 </a:t>
            </a:r>
            <a:r>
              <a:rPr lang="en-US" altLang="zh-TW" dirty="0"/>
              <a:t>balance</a:t>
            </a:r>
          </a:p>
          <a:p>
            <a:r>
              <a:rPr lang="en-US" altLang="zh-TW" dirty="0"/>
              <a:t>(3), </a:t>
            </a:r>
            <a:r>
              <a:rPr lang="zh-TW" altLang="en-US" dirty="0"/>
              <a:t>同 </a:t>
            </a:r>
            <a:r>
              <a:rPr lang="en-US" altLang="zh-TW" dirty="0"/>
              <a:t>2, </a:t>
            </a:r>
            <a:r>
              <a:rPr lang="zh-TW" altLang="en-US" dirty="0"/>
              <a:t>主表不放 </a:t>
            </a:r>
            <a:r>
              <a:rPr lang="en-US" altLang="zh-TW" dirty="0"/>
              <a:t>balance</a:t>
            </a:r>
          </a:p>
          <a:p>
            <a:r>
              <a:rPr lang="en-US" altLang="zh-TW" dirty="0"/>
              <a:t>(4), </a:t>
            </a:r>
            <a:r>
              <a:rPr lang="zh-TW" altLang="en-US" dirty="0"/>
              <a:t>同 </a:t>
            </a:r>
            <a:r>
              <a:rPr lang="en-US" altLang="zh-TW" dirty="0"/>
              <a:t>2, </a:t>
            </a:r>
            <a:r>
              <a:rPr lang="zh-TW" altLang="en-US" dirty="0"/>
              <a:t>不過主表子表都不放 </a:t>
            </a:r>
            <a:r>
              <a:rPr lang="en-US" altLang="zh-TW" dirty="0"/>
              <a:t>balance, </a:t>
            </a:r>
            <a:r>
              <a:rPr lang="zh-TW" altLang="en-US" dirty="0"/>
              <a:t>需要時即時運算</a:t>
            </a:r>
          </a:p>
        </p:txBody>
      </p:sp>
    </p:spTree>
    <p:extLst>
      <p:ext uri="{BB962C8B-B14F-4D97-AF65-F5344CB8AC3E}">
        <p14:creationId xmlns:p14="http://schemas.microsoft.com/office/powerpoint/2010/main" val="3653496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A148C-33B2-4CD9-9E35-58106F7E8E82}"/>
              </a:ext>
            </a:extLst>
          </p:cNvPr>
          <p:cNvSpPr>
            <a:spLocks noGrp="1"/>
          </p:cNvSpPr>
          <p:nvPr>
            <p:ph type="title"/>
          </p:nvPr>
        </p:nvSpPr>
        <p:spPr/>
        <p:txBody>
          <a:bodyPr/>
          <a:lstStyle/>
          <a:p>
            <a:r>
              <a:rPr lang="zh-TW" altLang="en-US" dirty="0"/>
              <a:t>該如何選擇</a:t>
            </a:r>
            <a:r>
              <a:rPr lang="en-US" altLang="zh-TW" dirty="0"/>
              <a:t>?</a:t>
            </a:r>
            <a:endParaRPr lang="zh-TW" altLang="en-US" dirty="0"/>
          </a:p>
        </p:txBody>
      </p:sp>
      <p:sp>
        <p:nvSpPr>
          <p:cNvPr id="3" name="內容版面配置區 2">
            <a:extLst>
              <a:ext uri="{FF2B5EF4-FFF2-40B4-BE49-F238E27FC236}">
                <a16:creationId xmlns:a16="http://schemas.microsoft.com/office/drawing/2014/main" id="{4A9FAA26-5612-422C-8170-AA6864A8A4FC}"/>
              </a:ext>
            </a:extLst>
          </p:cNvPr>
          <p:cNvSpPr>
            <a:spLocks noGrp="1"/>
          </p:cNvSpPr>
          <p:nvPr>
            <p:ph idx="1"/>
          </p:nvPr>
        </p:nvSpPr>
        <p:spPr/>
        <p:txBody>
          <a:bodyPr>
            <a:normAutofit fontScale="92500" lnSpcReduction="20000"/>
          </a:bodyPr>
          <a:lstStyle/>
          <a:p>
            <a:pPr marL="0" indent="0">
              <a:buNone/>
            </a:pPr>
            <a:r>
              <a:rPr lang="en-US" altLang="zh-TW" dirty="0"/>
              <a:t>// </a:t>
            </a:r>
            <a:r>
              <a:rPr lang="zh-TW" altLang="en-US" dirty="0"/>
              <a:t>別急著端出正規化</a:t>
            </a:r>
            <a:r>
              <a:rPr lang="en-US" altLang="zh-TW" dirty="0"/>
              <a:t>…</a:t>
            </a:r>
            <a:r>
              <a:rPr lang="zh-TW" altLang="en-US" dirty="0"/>
              <a:t> </a:t>
            </a:r>
            <a:endParaRPr lang="en-US" altLang="zh-TW" dirty="0"/>
          </a:p>
          <a:p>
            <a:pPr marL="0" indent="0">
              <a:buNone/>
            </a:pPr>
            <a:r>
              <a:rPr lang="zh-TW" altLang="en-US" dirty="0"/>
              <a:t>資料結構選擇不是對錯的問題，端看對你最重要的難題是哪一個。</a:t>
            </a:r>
            <a:endParaRPr lang="en-US" altLang="zh-TW" dirty="0"/>
          </a:p>
          <a:p>
            <a:pPr marL="0" indent="0">
              <a:buNone/>
            </a:pPr>
            <a:endParaRPr lang="en-US" altLang="zh-TW" dirty="0"/>
          </a:p>
          <a:p>
            <a:pPr marL="0" indent="0">
              <a:buNone/>
            </a:pPr>
            <a:r>
              <a:rPr lang="zh-TW" altLang="en-US" dirty="0"/>
              <a:t>銀行的難題</a:t>
            </a:r>
            <a:r>
              <a:rPr lang="en-US" altLang="zh-TW" dirty="0"/>
              <a:t>:</a:t>
            </a:r>
          </a:p>
          <a:p>
            <a:pPr marL="514350" indent="-514350">
              <a:buAutoNum type="arabicPeriod"/>
            </a:pPr>
            <a:r>
              <a:rPr lang="zh-TW" altLang="en-US" dirty="0"/>
              <a:t>資料計算錯誤怎麼回溯當時狀況</a:t>
            </a:r>
            <a:r>
              <a:rPr lang="en-US" altLang="zh-TW" dirty="0"/>
              <a:t>?</a:t>
            </a:r>
          </a:p>
          <a:p>
            <a:pPr marL="514350" indent="-514350">
              <a:buAutoNum type="arabicPeriod"/>
            </a:pPr>
            <a:r>
              <a:rPr lang="zh-TW" altLang="en-US" dirty="0"/>
              <a:t>交易計算錯誤的話，是否有辦法事後重新計算補救</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 </a:t>
            </a:r>
            <a:r>
              <a:rPr lang="en-US" altLang="zh-TW" dirty="0"/>
              <a:t>developer </a:t>
            </a:r>
            <a:r>
              <a:rPr lang="zh-TW" altLang="en-US" dirty="0"/>
              <a:t>的 </a:t>
            </a:r>
            <a:r>
              <a:rPr lang="en-US" altLang="zh-TW" dirty="0"/>
              <a:t>bug?</a:t>
            </a:r>
            <a:r>
              <a:rPr lang="zh-TW" altLang="en-US" dirty="0"/>
              <a:t> 能否修正 </a:t>
            </a:r>
            <a:r>
              <a:rPr lang="en-US" altLang="zh-TW" dirty="0"/>
              <a:t>bug </a:t>
            </a:r>
            <a:r>
              <a:rPr lang="zh-TW" altLang="en-US" dirty="0"/>
              <a:t>後重建正確資料</a:t>
            </a:r>
            <a:r>
              <a:rPr lang="en-US" altLang="zh-TW" dirty="0"/>
              <a:t>?</a:t>
            </a:r>
          </a:p>
          <a:p>
            <a:pPr marL="514350" indent="-514350">
              <a:buAutoNum type="arabicPeriod"/>
            </a:pPr>
            <a:r>
              <a:rPr lang="en-US" altLang="zh-TW" dirty="0"/>
              <a:t>(</a:t>
            </a:r>
            <a:r>
              <a:rPr lang="zh-TW" altLang="en-US" dirty="0"/>
              <a:t>延伸</a:t>
            </a:r>
            <a:r>
              <a:rPr lang="en-US" altLang="zh-TW" dirty="0"/>
              <a:t>) </a:t>
            </a:r>
            <a:r>
              <a:rPr lang="zh-TW" altLang="en-US" dirty="0"/>
              <a:t>如何防止有惡意的 </a:t>
            </a:r>
            <a:r>
              <a:rPr lang="en-US" altLang="zh-TW" dirty="0"/>
              <a:t>developer?</a:t>
            </a:r>
            <a:r>
              <a:rPr lang="zh-TW" altLang="en-US" dirty="0"/>
              <a:t> 能否事後回溯他做了什麼</a:t>
            </a:r>
            <a:r>
              <a:rPr lang="en-US" altLang="zh-TW" dirty="0"/>
              <a:t>?</a:t>
            </a:r>
          </a:p>
          <a:p>
            <a:pPr marL="514350" indent="-514350">
              <a:buAutoNum type="arabicPeriod"/>
            </a:pPr>
            <a:endParaRPr lang="en-US" altLang="zh-TW" dirty="0"/>
          </a:p>
          <a:p>
            <a:pPr marL="0" indent="0">
              <a:buNone/>
            </a:pPr>
            <a:r>
              <a:rPr lang="en-US" altLang="zh-TW" dirty="0"/>
              <a:t>// </a:t>
            </a:r>
            <a:r>
              <a:rPr lang="zh-TW" altLang="en-US" dirty="0"/>
              <a:t>接著才是大家熟知的</a:t>
            </a:r>
            <a:r>
              <a:rPr lang="en-US" altLang="zh-TW" dirty="0"/>
              <a:t>: </a:t>
            </a:r>
            <a:r>
              <a:rPr lang="zh-TW" altLang="en-US" dirty="0"/>
              <a:t>效能、正規化、一致性、可維護性等等議題</a:t>
            </a:r>
            <a:r>
              <a:rPr lang="en-US" altLang="zh-TW" dirty="0"/>
              <a:t>…</a:t>
            </a:r>
            <a:endParaRPr lang="zh-TW" altLang="en-US" dirty="0"/>
          </a:p>
        </p:txBody>
      </p:sp>
    </p:spTree>
    <p:extLst>
      <p:ext uri="{BB962C8B-B14F-4D97-AF65-F5344CB8AC3E}">
        <p14:creationId xmlns:p14="http://schemas.microsoft.com/office/powerpoint/2010/main" val="185317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5190B6-20B0-4D7C-B37C-7B6DA73804B7}"/>
              </a:ext>
            </a:extLst>
          </p:cNvPr>
          <p:cNvSpPr>
            <a:spLocks noGrp="1"/>
          </p:cNvSpPr>
          <p:nvPr>
            <p:ph type="title"/>
          </p:nvPr>
        </p:nvSpPr>
        <p:spPr/>
        <p:txBody>
          <a:bodyPr/>
          <a:lstStyle/>
          <a:p>
            <a:r>
              <a:rPr lang="zh-TW" altLang="en-US" dirty="0"/>
              <a:t>重新回來看看 </a:t>
            </a:r>
            <a:r>
              <a:rPr lang="en-US" altLang="zh-TW" dirty="0"/>
              <a:t>event sourcing </a:t>
            </a:r>
            <a:r>
              <a:rPr lang="zh-TW" altLang="en-US" dirty="0"/>
              <a:t>的作法</a:t>
            </a:r>
            <a:r>
              <a:rPr lang="en-US" altLang="zh-TW" dirty="0"/>
              <a:t>…</a:t>
            </a:r>
            <a:endParaRPr lang="zh-TW" altLang="en-US" dirty="0"/>
          </a:p>
        </p:txBody>
      </p:sp>
      <p:sp>
        <p:nvSpPr>
          <p:cNvPr id="3" name="內容版面配置區 2">
            <a:extLst>
              <a:ext uri="{FF2B5EF4-FFF2-40B4-BE49-F238E27FC236}">
                <a16:creationId xmlns:a16="http://schemas.microsoft.com/office/drawing/2014/main" id="{C7630F4C-8393-4398-8732-89767C8C3CD7}"/>
              </a:ext>
            </a:extLst>
          </p:cNvPr>
          <p:cNvSpPr>
            <a:spLocks noGrp="1"/>
          </p:cNvSpPr>
          <p:nvPr>
            <p:ph idx="1"/>
          </p:nvPr>
        </p:nvSpPr>
        <p:spPr/>
        <p:txBody>
          <a:bodyPr>
            <a:normAutofit lnSpcReduction="10000"/>
          </a:bodyPr>
          <a:lstStyle/>
          <a:p>
            <a:r>
              <a:rPr lang="zh-TW" altLang="en-US" dirty="0"/>
              <a:t>所有異動的需求，都當成 </a:t>
            </a:r>
            <a:r>
              <a:rPr lang="en-US" altLang="zh-TW" dirty="0"/>
              <a:t>“event”, </a:t>
            </a:r>
            <a:r>
              <a:rPr lang="zh-TW" altLang="en-US" dirty="0"/>
              <a:t>並且原封不動的按順序儲存</a:t>
            </a:r>
            <a:br>
              <a:rPr lang="en-US" altLang="zh-TW" dirty="0"/>
            </a:br>
            <a:r>
              <a:rPr lang="en-US" altLang="zh-TW" sz="1600" dirty="0"/>
              <a:t>(write only, C</a:t>
            </a:r>
            <a:r>
              <a:rPr lang="en-US" altLang="zh-TW" sz="1600" strike="sngStrike" dirty="0"/>
              <a:t>RUD</a:t>
            </a:r>
            <a:r>
              <a:rPr lang="en-US" altLang="zh-TW" sz="1600" dirty="0"/>
              <a:t> )</a:t>
            </a:r>
          </a:p>
          <a:p>
            <a:endParaRPr lang="en-US" altLang="zh-TW" sz="1600" dirty="0"/>
          </a:p>
          <a:p>
            <a:r>
              <a:rPr lang="zh-TW" altLang="en-US" dirty="0"/>
              <a:t>按照順序來處理 </a:t>
            </a:r>
            <a:r>
              <a:rPr lang="en-US" altLang="zh-TW" dirty="0"/>
              <a:t>“event” </a:t>
            </a:r>
            <a:r>
              <a:rPr lang="zh-TW" altLang="en-US" dirty="0"/>
              <a:t>對資料的改變</a:t>
            </a:r>
            <a:br>
              <a:rPr lang="en-US" altLang="zh-TW" dirty="0"/>
            </a:br>
            <a:r>
              <a:rPr lang="en-US" altLang="zh-TW" sz="1600" dirty="0"/>
              <a:t>(update “projection”, CRUD)</a:t>
            </a:r>
          </a:p>
          <a:p>
            <a:endParaRPr lang="en-US" altLang="zh-TW" sz="1600" dirty="0"/>
          </a:p>
          <a:p>
            <a:r>
              <a:rPr lang="zh-TW" altLang="en-US" dirty="0"/>
              <a:t>因為已經 </a:t>
            </a:r>
            <a:r>
              <a:rPr lang="en-US" altLang="zh-TW" dirty="0"/>
              <a:t>“</a:t>
            </a:r>
            <a:r>
              <a:rPr lang="zh-TW" altLang="en-US" dirty="0"/>
              <a:t>循序</a:t>
            </a:r>
            <a:r>
              <a:rPr lang="en-US" altLang="zh-TW" dirty="0"/>
              <a:t>”</a:t>
            </a:r>
            <a:r>
              <a:rPr lang="zh-TW" altLang="en-US" dirty="0"/>
              <a:t> 紀錄，只需要開最基本的權限，可以物理隔離。</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，所以不用擔心交易與鎖定等問題</a:t>
            </a:r>
            <a:endParaRPr lang="en-US" altLang="zh-TW" dirty="0"/>
          </a:p>
          <a:p>
            <a:r>
              <a:rPr lang="zh-TW" altLang="en-US" dirty="0"/>
              <a:t>因為已經 </a:t>
            </a:r>
            <a:r>
              <a:rPr lang="en-US" altLang="zh-TW" dirty="0"/>
              <a:t>“</a:t>
            </a:r>
            <a:r>
              <a:rPr lang="zh-TW" altLang="en-US" dirty="0"/>
              <a:t>循序</a:t>
            </a:r>
            <a:r>
              <a:rPr lang="en-US" altLang="zh-TW" dirty="0"/>
              <a:t>”</a:t>
            </a:r>
            <a:r>
              <a:rPr lang="zh-TW" altLang="en-US" dirty="0"/>
              <a:t> 記錄所有異動的需求，因此可以</a:t>
            </a:r>
            <a:r>
              <a:rPr lang="zh-TW" altLang="en-US" b="1" dirty="0"/>
              <a:t>重新回放</a:t>
            </a:r>
            <a:endParaRPr lang="en-US" altLang="zh-TW" b="1" dirty="0"/>
          </a:p>
          <a:p>
            <a:r>
              <a:rPr lang="zh-TW" altLang="en-US" dirty="0"/>
              <a:t>因為已經 </a:t>
            </a:r>
            <a:r>
              <a:rPr lang="en-US" altLang="zh-TW" dirty="0"/>
              <a:t>“</a:t>
            </a:r>
            <a:r>
              <a:rPr lang="zh-TW" altLang="en-US" dirty="0"/>
              <a:t>循序</a:t>
            </a:r>
            <a:r>
              <a:rPr lang="en-US" altLang="zh-TW" dirty="0"/>
              <a:t>” </a:t>
            </a:r>
            <a:r>
              <a:rPr lang="zh-TW" altLang="en-US" dirty="0"/>
              <a:t>記錄再處理，因此能夠安全的寫多份 </a:t>
            </a:r>
            <a:r>
              <a:rPr lang="en-US" altLang="zh-TW" dirty="0"/>
              <a:t>(developer), </a:t>
            </a:r>
            <a:r>
              <a:rPr lang="zh-TW" altLang="en-US" dirty="0"/>
              <a:t>並且用最適合將來使用的結構儲存</a:t>
            </a:r>
          </a:p>
        </p:txBody>
      </p:sp>
      <p:cxnSp>
        <p:nvCxnSpPr>
          <p:cNvPr id="5" name="直線接點 4">
            <a:extLst>
              <a:ext uri="{FF2B5EF4-FFF2-40B4-BE49-F238E27FC236}">
                <a16:creationId xmlns:a16="http://schemas.microsoft.com/office/drawing/2014/main" id="{E5644190-D8C8-4AF6-92E3-5D4F528AD81E}"/>
              </a:ext>
            </a:extLst>
          </p:cNvPr>
          <p:cNvCxnSpPr/>
          <p:nvPr/>
        </p:nvCxnSpPr>
        <p:spPr>
          <a:xfrm>
            <a:off x="508715" y="2595093"/>
            <a:ext cx="110629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93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CDCA4C-5A89-4466-B42E-C580E7D921D0}"/>
              </a:ext>
            </a:extLst>
          </p:cNvPr>
          <p:cNvSpPr>
            <a:spLocks noGrp="1"/>
          </p:cNvSpPr>
          <p:nvPr>
            <p:ph type="title"/>
          </p:nvPr>
        </p:nvSpPr>
        <p:spPr/>
        <p:txBody>
          <a:bodyPr/>
          <a:lstStyle/>
          <a:p>
            <a:r>
              <a:rPr lang="zh-TW" altLang="en-US" dirty="0"/>
              <a:t>來看看分解動作</a:t>
            </a:r>
            <a:r>
              <a:rPr lang="en-US" altLang="zh-TW" dirty="0"/>
              <a:t>:</a:t>
            </a:r>
            <a:endParaRPr lang="zh-TW" altLang="en-US" dirty="0"/>
          </a:p>
        </p:txBody>
      </p:sp>
      <p:graphicFrame>
        <p:nvGraphicFramePr>
          <p:cNvPr id="4" name="表格 4">
            <a:extLst>
              <a:ext uri="{FF2B5EF4-FFF2-40B4-BE49-F238E27FC236}">
                <a16:creationId xmlns:a16="http://schemas.microsoft.com/office/drawing/2014/main" id="{D8BCE8E6-6898-4A3D-920A-EA43C549175C}"/>
              </a:ext>
            </a:extLst>
          </p:cNvPr>
          <p:cNvGraphicFramePr>
            <a:graphicFrameLocks noGrp="1"/>
          </p:cNvGraphicFramePr>
          <p:nvPr>
            <p:ph idx="1"/>
            <p:extLst>
              <p:ext uri="{D42A27DB-BD31-4B8C-83A1-F6EECF244321}">
                <p14:modId xmlns:p14="http://schemas.microsoft.com/office/powerpoint/2010/main" val="502220566"/>
              </p:ext>
            </p:extLst>
          </p:nvPr>
        </p:nvGraphicFramePr>
        <p:xfrm>
          <a:off x="838199" y="3525636"/>
          <a:ext cx="10515598" cy="259588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r"/>
                      <a:endParaRPr lang="zh-TW" altLang="en-US" dirty="0"/>
                    </a:p>
                  </a:txBody>
                  <a:tcPr/>
                </a:tc>
                <a:tc>
                  <a:txBody>
                    <a:bodyPr/>
                    <a:lstStyle/>
                    <a:p>
                      <a:pPr algn="r"/>
                      <a:r>
                        <a:rPr lang="en-US" altLang="zh-TW" dirty="0"/>
                        <a:t>5,000.00</a:t>
                      </a:r>
                      <a:endParaRPr lang="zh-TW" altLang="en-US" dirty="0"/>
                    </a:p>
                  </a:txBody>
                  <a:tcPr/>
                </a:tc>
                <a:tc>
                  <a:txBody>
                    <a:bodyPr/>
                    <a:lstStyle/>
                    <a:p>
                      <a:pPr algn="r"/>
                      <a:r>
                        <a:rPr lang="en-US" altLang="zh-TW" dirty="0"/>
                        <a:t>70,429.00</a:t>
                      </a:r>
                      <a:endParaRPr lang="zh-TW" altLang="en-US" dirty="0"/>
                    </a:p>
                  </a:txBody>
                  <a:tcPr/>
                </a:tc>
                <a:extLst>
                  <a:ext uri="{0D108BD9-81ED-4DB2-BD59-A6C34878D82A}">
                    <a16:rowId xmlns:a16="http://schemas.microsoft.com/office/drawing/2014/main" val="2687226343"/>
                  </a:ext>
                </a:extLst>
              </a:tr>
              <a:tr h="370840">
                <a:tc>
                  <a:txBody>
                    <a:bodyPr/>
                    <a:lstStyle/>
                    <a:p>
                      <a:r>
                        <a:rPr lang="en-US" altLang="zh-TW" dirty="0"/>
                        <a:t>14</a:t>
                      </a:r>
                      <a:endParaRPr lang="zh-TW" altLang="en-US" dirty="0"/>
                    </a:p>
                  </a:txBody>
                  <a:tcPr/>
                </a:tc>
                <a:tc>
                  <a:txBody>
                    <a:bodyPr/>
                    <a:lstStyle/>
                    <a:p>
                      <a:r>
                        <a:rPr lang="en-US" altLang="zh-TW" dirty="0"/>
                        <a:t>105/01/22</a:t>
                      </a:r>
                      <a:endParaRPr lang="zh-TW" altLang="en-US" dirty="0"/>
                    </a:p>
                  </a:txBody>
                  <a:tcPr/>
                </a:tc>
                <a:tc>
                  <a:txBody>
                    <a:bodyPr/>
                    <a:lstStyle/>
                    <a:p>
                      <a:r>
                        <a:rPr lang="zh-TW" altLang="en-US" dirty="0"/>
                        <a:t>壽險保費</a:t>
                      </a:r>
                    </a:p>
                  </a:txBody>
                  <a:tcPr/>
                </a:tc>
                <a:tc>
                  <a:txBody>
                    <a:bodyPr/>
                    <a:lstStyle/>
                    <a:p>
                      <a:pPr algn="r"/>
                      <a:endParaRPr lang="zh-TW" altLang="en-US" dirty="0"/>
                    </a:p>
                  </a:txBody>
                  <a:tcPr/>
                </a:tc>
                <a:tc>
                  <a:txBody>
                    <a:bodyPr/>
                    <a:lstStyle/>
                    <a:p>
                      <a:pPr algn="r"/>
                      <a:r>
                        <a:rPr lang="en-US" altLang="zh-TW" dirty="0"/>
                        <a:t>1,857.00</a:t>
                      </a:r>
                      <a:endParaRPr lang="zh-TW" altLang="en-US" dirty="0"/>
                    </a:p>
                  </a:txBody>
                  <a:tcPr/>
                </a:tc>
                <a:tc>
                  <a:txBody>
                    <a:bodyPr/>
                    <a:lstStyle/>
                    <a:p>
                      <a:pPr algn="r"/>
                      <a:r>
                        <a:rPr lang="en-US" altLang="zh-TW" dirty="0"/>
                        <a:t>68,572.00</a:t>
                      </a:r>
                      <a:endParaRPr lang="zh-TW" altLang="en-US" dirty="0"/>
                    </a:p>
                  </a:txBody>
                  <a:tcPr/>
                </a:tc>
                <a:extLst>
                  <a:ext uri="{0D108BD9-81ED-4DB2-BD59-A6C34878D82A}">
                    <a16:rowId xmlns:a16="http://schemas.microsoft.com/office/drawing/2014/main" val="3710807047"/>
                  </a:ext>
                </a:extLst>
              </a:tr>
              <a:tr h="370840">
                <a:tc>
                  <a:txBody>
                    <a:bodyPr/>
                    <a:lstStyle/>
                    <a:p>
                      <a:r>
                        <a:rPr lang="en-US" altLang="zh-TW" dirty="0"/>
                        <a:t>15</a:t>
                      </a:r>
                      <a:endParaRPr lang="zh-TW" altLang="en-US" dirty="0"/>
                    </a:p>
                  </a:txBody>
                  <a:tcPr/>
                </a:tc>
                <a:tc>
                  <a:txBody>
                    <a:bodyPr/>
                    <a:lstStyle/>
                    <a:p>
                      <a:r>
                        <a:rPr lang="en-US" altLang="zh-TW" dirty="0"/>
                        <a:t>105/02/03</a:t>
                      </a:r>
                      <a:endParaRPr lang="zh-TW" altLang="en-US" dirty="0"/>
                    </a:p>
                  </a:txBody>
                  <a:tcPr/>
                </a:tc>
                <a:tc>
                  <a:txBody>
                    <a:bodyPr/>
                    <a:lstStyle/>
                    <a:p>
                      <a:r>
                        <a:rPr lang="zh-TW" altLang="en-US" dirty="0"/>
                        <a:t>卡片提款</a:t>
                      </a:r>
                    </a:p>
                  </a:txBody>
                  <a:tcPr/>
                </a:tc>
                <a:tc>
                  <a:txBody>
                    <a:bodyPr/>
                    <a:lstStyle/>
                    <a:p>
                      <a:pPr algn="r"/>
                      <a:endParaRPr lang="zh-TW" altLang="en-US" dirty="0"/>
                    </a:p>
                  </a:txBody>
                  <a:tcPr/>
                </a:tc>
                <a:tc>
                  <a:txBody>
                    <a:bodyPr/>
                    <a:lstStyle/>
                    <a:p>
                      <a:pPr algn="r"/>
                      <a:r>
                        <a:rPr lang="en-US" altLang="zh-TW" dirty="0"/>
                        <a:t>10,000.00</a:t>
                      </a:r>
                      <a:endParaRPr lang="zh-TW" altLang="en-US" dirty="0"/>
                    </a:p>
                  </a:txBody>
                  <a:tcPr/>
                </a:tc>
                <a:tc>
                  <a:txBody>
                    <a:bodyPr/>
                    <a:lstStyle/>
                    <a:p>
                      <a:pPr algn="r"/>
                      <a:r>
                        <a:rPr lang="en-US" altLang="zh-TW" dirty="0"/>
                        <a:t>58,572.00</a:t>
                      </a:r>
                      <a:endParaRPr lang="zh-TW" altLang="en-US" dirty="0"/>
                    </a:p>
                  </a:txBody>
                  <a:tcPr/>
                </a:tc>
                <a:extLst>
                  <a:ext uri="{0D108BD9-81ED-4DB2-BD59-A6C34878D82A}">
                    <a16:rowId xmlns:a16="http://schemas.microsoft.com/office/drawing/2014/main" val="2375631865"/>
                  </a:ext>
                </a:extLst>
              </a:tr>
              <a:tr h="370840">
                <a:tc>
                  <a:txBody>
                    <a:bodyPr/>
                    <a:lstStyle/>
                    <a:p>
                      <a:r>
                        <a:rPr lang="en-US" altLang="zh-TW" dirty="0"/>
                        <a:t>…</a:t>
                      </a:r>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525695814"/>
                  </a:ext>
                </a:extLst>
              </a:tr>
            </a:tbl>
          </a:graphicData>
        </a:graphic>
      </p:graphicFrame>
      <p:sp>
        <p:nvSpPr>
          <p:cNvPr id="5" name="文字方塊 4">
            <a:extLst>
              <a:ext uri="{FF2B5EF4-FFF2-40B4-BE49-F238E27FC236}">
                <a16:creationId xmlns:a16="http://schemas.microsoft.com/office/drawing/2014/main" id="{7BD5C740-693E-4C2D-B155-E262141EABB6}"/>
              </a:ext>
            </a:extLst>
          </p:cNvPr>
          <p:cNvSpPr txBox="1"/>
          <p:nvPr/>
        </p:nvSpPr>
        <p:spPr>
          <a:xfrm>
            <a:off x="838199" y="1989786"/>
            <a:ext cx="9187130" cy="1200329"/>
          </a:xfrm>
          <a:prstGeom prst="rect">
            <a:avLst/>
          </a:prstGeom>
          <a:noFill/>
        </p:spPr>
        <p:txBody>
          <a:bodyPr wrap="none" rtlCol="0">
            <a:spAutoFit/>
          </a:bodyPr>
          <a:lstStyle/>
          <a:p>
            <a:r>
              <a:rPr lang="zh-TW" altLang="en-US" dirty="0"/>
              <a:t>我們看到的 </a:t>
            </a:r>
            <a:r>
              <a:rPr lang="en-US" altLang="zh-TW" dirty="0"/>
              <a:t>“</a:t>
            </a:r>
            <a:r>
              <a:rPr lang="zh-TW" altLang="en-US" dirty="0"/>
              <a:t>存摺</a:t>
            </a:r>
            <a:r>
              <a:rPr lang="en-US" altLang="zh-TW" dirty="0"/>
              <a:t>”</a:t>
            </a:r>
            <a:r>
              <a:rPr lang="zh-TW" altLang="en-US" dirty="0"/>
              <a:t>，是最後的 </a:t>
            </a:r>
            <a:r>
              <a:rPr lang="en-US" altLang="zh-TW" dirty="0"/>
              <a:t>“</a:t>
            </a:r>
            <a:r>
              <a:rPr lang="zh-TW" altLang="en-US" dirty="0"/>
              <a:t>結果</a:t>
            </a:r>
            <a:r>
              <a:rPr lang="en-US" altLang="zh-TW" dirty="0"/>
              <a:t>”</a:t>
            </a:r>
            <a:r>
              <a:rPr lang="zh-TW" altLang="en-US" dirty="0"/>
              <a:t>。</a:t>
            </a:r>
            <a:endParaRPr lang="en-US" altLang="zh-TW" dirty="0"/>
          </a:p>
          <a:p>
            <a:r>
              <a:rPr lang="zh-TW" altLang="en-US" dirty="0"/>
              <a:t>存摺一旦打印出來，就算銀行端重新更新資料庫的內容，紙本印出來的內容也不會改變。</a:t>
            </a:r>
            <a:endParaRPr lang="en-US" altLang="zh-TW" dirty="0"/>
          </a:p>
          <a:p>
            <a:endParaRPr lang="en-US" altLang="zh-TW" dirty="0"/>
          </a:p>
          <a:p>
            <a:r>
              <a:rPr lang="en-US" altLang="zh-TW" dirty="0"/>
              <a:t>// event store </a:t>
            </a:r>
            <a:r>
              <a:rPr lang="zh-TW" altLang="en-US" dirty="0"/>
              <a:t>該包含 </a:t>
            </a:r>
            <a:r>
              <a:rPr lang="en-US" altLang="zh-TW" dirty="0"/>
              <a:t>balance </a:t>
            </a:r>
            <a:r>
              <a:rPr lang="zh-TW" altLang="en-US" dirty="0"/>
              <a:t>嗎</a:t>
            </a:r>
            <a:r>
              <a:rPr lang="en-US" altLang="zh-TW" dirty="0"/>
              <a:t>?</a:t>
            </a:r>
            <a:endParaRPr lang="zh-TW" altLang="en-US" dirty="0"/>
          </a:p>
        </p:txBody>
      </p:sp>
    </p:spTree>
    <p:extLst>
      <p:ext uri="{BB962C8B-B14F-4D97-AF65-F5344CB8AC3E}">
        <p14:creationId xmlns:p14="http://schemas.microsoft.com/office/powerpoint/2010/main" val="302121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實際的 </a:t>
            </a:r>
            <a:r>
              <a:rPr lang="en-US" altLang="zh-TW" dirty="0"/>
              <a:t>schema </a:t>
            </a:r>
            <a:r>
              <a:rPr lang="zh-TW" altLang="en-US" dirty="0"/>
              <a:t>設計</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677052085"/>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r"/>
                      <a:endParaRPr lang="zh-TW" altLang="en-US" dirty="0"/>
                    </a:p>
                  </a:txBody>
                  <a:tcPr/>
                </a:tc>
                <a:tc>
                  <a:txBody>
                    <a:bodyPr/>
                    <a:lstStyle/>
                    <a:p>
                      <a:pPr algn="r"/>
                      <a:r>
                        <a:rPr lang="en-US" altLang="zh-TW" dirty="0"/>
                        <a:t>5,000.00</a:t>
                      </a:r>
                      <a:endParaRPr lang="zh-TW" altLang="en-US" dirty="0"/>
                    </a:p>
                  </a:txBody>
                  <a:tcPr/>
                </a:tc>
                <a:tc>
                  <a:txBody>
                    <a:bodyPr/>
                    <a:lstStyle/>
                    <a:p>
                      <a:pPr algn="r"/>
                      <a:r>
                        <a:rPr lang="en-US" altLang="zh-TW" dirty="0"/>
                        <a:t>70,429.00</a:t>
                      </a: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1502283238"/>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l"/>
                      <a:r>
                        <a:rPr lang="en-US" altLang="zh-TW" dirty="0"/>
                        <a:t>Withdraw, 5,000</a:t>
                      </a:r>
                      <a:endParaRPr lang="zh-TW" altLang="en-US" dirty="0"/>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2965877" cy="369332"/>
          </a:xfrm>
          <a:prstGeom prst="rect">
            <a:avLst/>
          </a:prstGeom>
          <a:noFill/>
        </p:spPr>
        <p:txBody>
          <a:bodyPr wrap="none" rtlCol="0">
            <a:spAutoFit/>
          </a:bodyPr>
          <a:lstStyle/>
          <a:p>
            <a:r>
              <a:rPr lang="zh-TW" altLang="en-US" dirty="0"/>
              <a:t>目前餘額</a:t>
            </a:r>
            <a:r>
              <a:rPr lang="en-US" altLang="zh-TW" dirty="0"/>
              <a:t>:</a:t>
            </a:r>
            <a:r>
              <a:rPr lang="zh-TW" altLang="en-US" dirty="0"/>
              <a:t> </a:t>
            </a:r>
            <a:r>
              <a:rPr lang="en-US" altLang="zh-TW" dirty="0"/>
              <a:t>	70,429.00</a:t>
            </a:r>
            <a:endParaRPr lang="zh-TW" altLang="en-US" dirty="0"/>
          </a:p>
        </p:txBody>
      </p:sp>
      <p:sp>
        <p:nvSpPr>
          <p:cNvPr id="7" name="文字方塊 6">
            <a:extLst>
              <a:ext uri="{FF2B5EF4-FFF2-40B4-BE49-F238E27FC236}">
                <a16:creationId xmlns:a16="http://schemas.microsoft.com/office/drawing/2014/main" id="{281A58C1-CACE-4D30-B992-D1BF8A818C1A}"/>
              </a:ext>
            </a:extLst>
          </p:cNvPr>
          <p:cNvSpPr txBox="1"/>
          <p:nvPr/>
        </p:nvSpPr>
        <p:spPr>
          <a:xfrm>
            <a:off x="315532" y="3483739"/>
            <a:ext cx="2781915" cy="1200329"/>
          </a:xfrm>
          <a:prstGeom prst="rect">
            <a:avLst/>
          </a:prstGeom>
          <a:noFill/>
        </p:spPr>
        <p:txBody>
          <a:bodyPr wrap="none" rtlCol="0">
            <a:spAutoFit/>
          </a:bodyPr>
          <a:lstStyle/>
          <a:p>
            <a:r>
              <a:rPr lang="en-US" altLang="zh-TW" dirty="0"/>
              <a:t>Read Model (Query Only)</a:t>
            </a:r>
          </a:p>
          <a:p>
            <a:endParaRPr lang="en-US" altLang="zh-TW" dirty="0"/>
          </a:p>
          <a:p>
            <a:endParaRPr lang="en-US" altLang="zh-TW" dirty="0"/>
          </a:p>
          <a:p>
            <a:r>
              <a:rPr lang="en-US" altLang="zh-TW" dirty="0"/>
              <a:t>Write Model</a:t>
            </a:r>
            <a:r>
              <a:rPr lang="zh-TW" altLang="en-US" dirty="0"/>
              <a:t> </a:t>
            </a:r>
            <a:r>
              <a:rPr lang="en-US" altLang="zh-TW" dirty="0"/>
              <a:t>(Append Only)</a:t>
            </a:r>
            <a:endParaRPr lang="zh-TW" altLang="en-US" dirty="0"/>
          </a:p>
        </p:txBody>
      </p:sp>
      <p:cxnSp>
        <p:nvCxnSpPr>
          <p:cNvPr id="9" name="直線接點 8">
            <a:extLst>
              <a:ext uri="{FF2B5EF4-FFF2-40B4-BE49-F238E27FC236}">
                <a16:creationId xmlns:a16="http://schemas.microsoft.com/office/drawing/2014/main" id="{3BF904A3-620A-4C1C-A96F-E0E8300F3552}"/>
              </a:ext>
            </a:extLst>
          </p:cNvPr>
          <p:cNvCxnSpPr/>
          <p:nvPr/>
        </p:nvCxnSpPr>
        <p:spPr>
          <a:xfrm>
            <a:off x="0" y="4108360"/>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456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3" name="內容版面配置區 2">
            <a:extLst>
              <a:ext uri="{FF2B5EF4-FFF2-40B4-BE49-F238E27FC236}">
                <a16:creationId xmlns:a16="http://schemas.microsoft.com/office/drawing/2014/main" id="{0479D165-4B2E-4C81-A493-6F1FFE359ECD}"/>
              </a:ext>
            </a:extLst>
          </p:cNvPr>
          <p:cNvSpPr>
            <a:spLocks noGrp="1"/>
          </p:cNvSpPr>
          <p:nvPr>
            <p:ph idx="1"/>
          </p:nvPr>
        </p:nvSpPr>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grpSp>
        <p:nvGrpSpPr>
          <p:cNvPr id="6" name="群組 5">
            <a:extLst>
              <a:ext uri="{FF2B5EF4-FFF2-40B4-BE49-F238E27FC236}">
                <a16:creationId xmlns:a16="http://schemas.microsoft.com/office/drawing/2014/main" id="{78B60D53-20A0-4123-9FB7-572E1133494F}"/>
              </a:ext>
            </a:extLst>
          </p:cNvPr>
          <p:cNvGrpSpPr/>
          <p:nvPr/>
        </p:nvGrpSpPr>
        <p:grpSpPr>
          <a:xfrm>
            <a:off x="2692985" y="1872589"/>
            <a:ext cx="7053534" cy="4257409"/>
            <a:chOff x="2105698" y="2423823"/>
            <a:chExt cx="7053534" cy="4257409"/>
          </a:xfrm>
        </p:grpSpPr>
        <p:pic>
          <p:nvPicPr>
            <p:cNvPr id="5" name="Picture 2">
              <a:extLst>
                <a:ext uri="{FF2B5EF4-FFF2-40B4-BE49-F238E27FC236}">
                  <a16:creationId xmlns:a16="http://schemas.microsoft.com/office/drawing/2014/main" id="{29645F8A-8BB9-4675-9E96-37531DDC8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006" y="2423823"/>
              <a:ext cx="5313972" cy="375314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6EE323C-F57A-49BB-8AED-7BF72BA5AEEB}"/>
                </a:ext>
              </a:extLst>
            </p:cNvPr>
            <p:cNvSpPr txBox="1"/>
            <p:nvPr/>
          </p:nvSpPr>
          <p:spPr>
            <a:xfrm>
              <a:off x="2105698" y="6311900"/>
              <a:ext cx="7053534"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如果你沒辦法回答出來，那你要重新了解一下 </a:t>
              </a:r>
              <a:r>
                <a:rPr lang="en-US" altLang="zh-TW" dirty="0">
                  <a:latin typeface="微軟正黑體" panose="020B0604030504040204" pitchFamily="34" charset="-120"/>
                  <a:ea typeface="微軟正黑體" panose="020B0604030504040204" pitchFamily="34" charset="-120"/>
                </a:rPr>
                <a:t>ES</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CRUD</a:t>
              </a:r>
              <a:r>
                <a:rPr lang="zh-TW" altLang="en-US" dirty="0">
                  <a:latin typeface="微軟正黑體" panose="020B0604030504040204" pitchFamily="34" charset="-120"/>
                  <a:ea typeface="微軟正黑體" panose="020B0604030504040204" pitchFamily="34" charset="-120"/>
                </a:rPr>
                <a:t> 的觀念。</a:t>
              </a:r>
            </a:p>
          </p:txBody>
        </p:sp>
      </p:grpSp>
    </p:spTree>
    <p:extLst>
      <p:ext uri="{BB962C8B-B14F-4D97-AF65-F5344CB8AC3E}">
        <p14:creationId xmlns:p14="http://schemas.microsoft.com/office/powerpoint/2010/main" val="33624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DF541E-7346-4982-ACA6-66238C1DF5CF}"/>
              </a:ext>
            </a:extLst>
          </p:cNvPr>
          <p:cNvSpPr>
            <a:spLocks noGrp="1"/>
          </p:cNvSpPr>
          <p:nvPr>
            <p:ph type="title"/>
          </p:nvPr>
        </p:nvSpPr>
        <p:spPr/>
        <p:txBody>
          <a:bodyPr/>
          <a:lstStyle/>
          <a:p>
            <a:r>
              <a:rPr lang="en-US" altLang="zh-TW" dirty="0"/>
              <a:t>Q1.</a:t>
            </a:r>
            <a:r>
              <a:rPr lang="zh-TW" altLang="en-US" dirty="0"/>
              <a:t> 如果銀行利息算錯了，可以改掉重跑</a:t>
            </a:r>
            <a:r>
              <a:rPr lang="en-US" altLang="zh-TW" dirty="0"/>
              <a:t>?</a:t>
            </a:r>
            <a:endParaRPr lang="zh-TW" altLang="en-US" dirty="0"/>
          </a:p>
        </p:txBody>
      </p:sp>
      <p:sp>
        <p:nvSpPr>
          <p:cNvPr id="3" name="內容版面配置區 2">
            <a:extLst>
              <a:ext uri="{FF2B5EF4-FFF2-40B4-BE49-F238E27FC236}">
                <a16:creationId xmlns:a16="http://schemas.microsoft.com/office/drawing/2014/main" id="{A75E19FA-32D3-4E29-870F-B878507B03A7}"/>
              </a:ext>
            </a:extLst>
          </p:cNvPr>
          <p:cNvSpPr>
            <a:spLocks noGrp="1"/>
          </p:cNvSpPr>
          <p:nvPr>
            <p:ph idx="1"/>
          </p:nvPr>
        </p:nvSpPr>
        <p:spPr/>
        <p:txBody>
          <a:bodyPr/>
          <a:lstStyle/>
          <a:p>
            <a:r>
              <a:rPr lang="zh-TW" altLang="en-US" dirty="0"/>
              <a:t>可以。從 </a:t>
            </a:r>
            <a:r>
              <a:rPr lang="en-US" altLang="zh-TW" dirty="0"/>
              <a:t>11 </a:t>
            </a:r>
            <a:r>
              <a:rPr lang="zh-TW" altLang="en-US" dirty="0"/>
              <a:t>筆開始重新計算即可</a:t>
            </a:r>
            <a:endParaRPr lang="en-US" altLang="zh-TW" dirty="0"/>
          </a:p>
          <a:p>
            <a:r>
              <a:rPr lang="zh-TW" altLang="en-US" dirty="0"/>
              <a:t>不可。應該事後追加一筆沖正的修正紀錄，多退少補</a:t>
            </a:r>
            <a:endParaRPr lang="en-US" altLang="zh-TW" dirty="0"/>
          </a:p>
          <a:p>
            <a:endParaRPr lang="en-US" altLang="zh-TW" dirty="0"/>
          </a:p>
          <a:p>
            <a:endParaRPr lang="en-US" altLang="zh-TW" dirty="0"/>
          </a:p>
          <a:p>
            <a:r>
              <a:rPr lang="zh-TW" altLang="en-US" dirty="0"/>
              <a:t>何時才需要重跑</a:t>
            </a:r>
            <a:r>
              <a:rPr lang="en-US" altLang="zh-TW" dirty="0"/>
              <a:t>?</a:t>
            </a:r>
          </a:p>
          <a:p>
            <a:r>
              <a:rPr lang="en-US" altLang="zh-TW" dirty="0"/>
              <a:t>1.</a:t>
            </a:r>
            <a:r>
              <a:rPr lang="zh-TW" altLang="en-US" dirty="0"/>
              <a:t> 邏輯錯誤 </a:t>
            </a:r>
            <a:r>
              <a:rPr lang="en-US" altLang="zh-TW" dirty="0"/>
              <a:t>(bug)</a:t>
            </a:r>
            <a:r>
              <a:rPr lang="zh-TW" altLang="en-US" dirty="0"/>
              <a:t>，需要修正時</a:t>
            </a:r>
            <a:r>
              <a:rPr lang="en-US" altLang="zh-TW" dirty="0"/>
              <a:t>?</a:t>
            </a:r>
          </a:p>
          <a:p>
            <a:r>
              <a:rPr lang="en-US" altLang="zh-TW" dirty="0"/>
              <a:t>2.</a:t>
            </a:r>
            <a:r>
              <a:rPr lang="zh-TW" altLang="en-US" dirty="0"/>
              <a:t> 系統錯誤 </a:t>
            </a:r>
            <a:r>
              <a:rPr lang="en-US" altLang="zh-TW" dirty="0"/>
              <a:t>(failure)</a:t>
            </a:r>
            <a:r>
              <a:rPr lang="zh-TW" altLang="en-US" dirty="0"/>
              <a:t>，需要從某時間點的備份重新還原系統時</a:t>
            </a:r>
          </a:p>
        </p:txBody>
      </p:sp>
    </p:spTree>
    <p:extLst>
      <p:ext uri="{BB962C8B-B14F-4D97-AF65-F5344CB8AC3E}">
        <p14:creationId xmlns:p14="http://schemas.microsoft.com/office/powerpoint/2010/main" val="2107759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91F9B5-5FAB-4031-9328-4C0D12B77B0C}"/>
              </a:ext>
            </a:extLst>
          </p:cNvPr>
          <p:cNvSpPr>
            <a:spLocks noGrp="1"/>
          </p:cNvSpPr>
          <p:nvPr>
            <p:ph type="title"/>
          </p:nvPr>
        </p:nvSpPr>
        <p:spPr/>
        <p:txBody>
          <a:bodyPr/>
          <a:lstStyle/>
          <a:p>
            <a:r>
              <a:rPr lang="en-US" altLang="zh-TW" dirty="0"/>
              <a:t>Q2. </a:t>
            </a:r>
            <a:r>
              <a:rPr lang="zh-TW" altLang="en-US" dirty="0"/>
              <a:t>如果程式有 </a:t>
            </a:r>
            <a:r>
              <a:rPr lang="en-US" altLang="zh-TW" dirty="0"/>
              <a:t>Bug, Balance </a:t>
            </a:r>
            <a:r>
              <a:rPr lang="zh-TW" altLang="en-US" dirty="0"/>
              <a:t>錯誤</a:t>
            </a:r>
            <a:r>
              <a:rPr lang="en-US" altLang="zh-TW" dirty="0"/>
              <a:t>…</a:t>
            </a:r>
            <a:endParaRPr lang="zh-TW" altLang="en-US" dirty="0"/>
          </a:p>
        </p:txBody>
      </p:sp>
      <p:sp>
        <p:nvSpPr>
          <p:cNvPr id="3" name="內容版面配置區 2">
            <a:extLst>
              <a:ext uri="{FF2B5EF4-FFF2-40B4-BE49-F238E27FC236}">
                <a16:creationId xmlns:a16="http://schemas.microsoft.com/office/drawing/2014/main" id="{4683BBDD-6337-4231-B931-A1ACA69934C4}"/>
              </a:ext>
            </a:extLst>
          </p:cNvPr>
          <p:cNvSpPr>
            <a:spLocks noGrp="1"/>
          </p:cNvSpPr>
          <p:nvPr>
            <p:ph idx="1"/>
          </p:nvPr>
        </p:nvSpPr>
        <p:spPr/>
        <p:txBody>
          <a:bodyPr/>
          <a:lstStyle/>
          <a:p>
            <a:r>
              <a:rPr lang="zh-TW" altLang="en-US" dirty="0"/>
              <a:t>事實上已成功執行的交易，已無法反悔</a:t>
            </a:r>
            <a:endParaRPr lang="en-US" altLang="zh-TW" dirty="0"/>
          </a:p>
          <a:p>
            <a:r>
              <a:rPr lang="zh-TW" altLang="en-US" dirty="0"/>
              <a:t>應後續沖帳修正結果</a:t>
            </a:r>
            <a:endParaRPr lang="en-US" altLang="zh-TW" dirty="0"/>
          </a:p>
          <a:p>
            <a:r>
              <a:rPr lang="en-US" altLang="zh-TW" dirty="0"/>
              <a:t>Event </a:t>
            </a:r>
            <a:r>
              <a:rPr lang="zh-TW" altLang="en-US" dirty="0"/>
              <a:t>代表已發生的事實，只能接受</a:t>
            </a:r>
            <a:r>
              <a:rPr lang="en-US" altLang="zh-TW" dirty="0"/>
              <a:t>?</a:t>
            </a:r>
          </a:p>
          <a:p>
            <a:endParaRPr lang="en-US" altLang="zh-TW" dirty="0"/>
          </a:p>
          <a:p>
            <a:endParaRPr lang="en-US" altLang="zh-TW" dirty="0"/>
          </a:p>
          <a:p>
            <a:pPr marL="0" indent="0">
              <a:buNone/>
            </a:pPr>
            <a:r>
              <a:rPr lang="en-US" altLang="zh-TW" dirty="0"/>
              <a:t>Next: </a:t>
            </a:r>
            <a:r>
              <a:rPr lang="zh-TW" altLang="en-US" dirty="0"/>
              <a:t>從 </a:t>
            </a:r>
            <a:r>
              <a:rPr lang="en-US" altLang="zh-TW" dirty="0"/>
              <a:t>Event (Sourcing) </a:t>
            </a:r>
            <a:r>
              <a:rPr lang="zh-TW" altLang="en-US" dirty="0"/>
              <a:t>到 </a:t>
            </a:r>
            <a:r>
              <a:rPr lang="en-US" altLang="zh-TW" dirty="0"/>
              <a:t>Command (CQRS) …</a:t>
            </a:r>
            <a:endParaRPr lang="zh-TW" altLang="en-US" dirty="0"/>
          </a:p>
        </p:txBody>
      </p:sp>
    </p:spTree>
    <p:extLst>
      <p:ext uri="{BB962C8B-B14F-4D97-AF65-F5344CB8AC3E}">
        <p14:creationId xmlns:p14="http://schemas.microsoft.com/office/powerpoint/2010/main" val="1569889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8A9BFD-2A8F-4AC4-A042-F24E50184AA0}"/>
              </a:ext>
            </a:extLst>
          </p:cNvPr>
          <p:cNvSpPr>
            <a:spLocks noGrp="1"/>
          </p:cNvSpPr>
          <p:nvPr>
            <p:ph type="title"/>
          </p:nvPr>
        </p:nvSpPr>
        <p:spPr/>
        <p:txBody>
          <a:bodyPr/>
          <a:lstStyle/>
          <a:p>
            <a:r>
              <a:rPr lang="zh-TW" altLang="en-US" dirty="0"/>
              <a:t>為什麼我想講這主題</a:t>
            </a:r>
            <a:r>
              <a:rPr lang="en-US" altLang="zh-TW" dirty="0"/>
              <a:t>?</a:t>
            </a:r>
            <a:endParaRPr lang="zh-TW" altLang="en-US" dirty="0"/>
          </a:p>
        </p:txBody>
      </p:sp>
      <p:sp>
        <p:nvSpPr>
          <p:cNvPr id="3" name="內容版面配置區 2">
            <a:extLst>
              <a:ext uri="{FF2B5EF4-FFF2-40B4-BE49-F238E27FC236}">
                <a16:creationId xmlns:a16="http://schemas.microsoft.com/office/drawing/2014/main" id="{C1A46F98-A6F7-4164-B1EF-3B54F8C2E207}"/>
              </a:ext>
            </a:extLst>
          </p:cNvPr>
          <p:cNvSpPr>
            <a:spLocks noGrp="1"/>
          </p:cNvSpPr>
          <p:nvPr>
            <p:ph idx="1"/>
          </p:nvPr>
        </p:nvSpPr>
        <p:spPr/>
        <p:txBody>
          <a:bodyPr>
            <a:normAutofit fontScale="85000" lnSpcReduction="20000"/>
          </a:bodyPr>
          <a:lstStyle/>
          <a:p>
            <a:pPr marL="0" indent="0">
              <a:buNone/>
            </a:pPr>
            <a:r>
              <a:rPr lang="zh-TW" altLang="en-US" b="1" dirty="0"/>
              <a:t>你會在這個 </a:t>
            </a:r>
            <a:r>
              <a:rPr lang="en-US" altLang="zh-TW" b="1" dirty="0"/>
              <a:t>Session </a:t>
            </a:r>
            <a:r>
              <a:rPr lang="zh-TW" altLang="en-US" b="1" dirty="0"/>
              <a:t>聽到</a:t>
            </a:r>
            <a:r>
              <a:rPr lang="en-US" altLang="zh-TW" dirty="0"/>
              <a:t>:</a:t>
            </a:r>
          </a:p>
          <a:p>
            <a:pPr lvl="1"/>
            <a:r>
              <a:rPr lang="en-US" altLang="zh-TW" dirty="0"/>
              <a:t>Cloud Native </a:t>
            </a:r>
            <a:r>
              <a:rPr lang="zh-TW" altLang="en-US" dirty="0"/>
              <a:t>的時代，為何你必須具備新一代的資料處理能力</a:t>
            </a:r>
            <a:r>
              <a:rPr lang="en-US" altLang="zh-TW" dirty="0"/>
              <a:t>?</a:t>
            </a:r>
          </a:p>
          <a:p>
            <a:pPr lvl="1"/>
            <a:r>
              <a:rPr lang="zh-TW" altLang="en-US" dirty="0"/>
              <a:t>那些年，我們走過 </a:t>
            </a:r>
            <a:r>
              <a:rPr lang="en-US" altLang="zh-TW" dirty="0"/>
              <a:t>ES+CQRS</a:t>
            </a:r>
            <a:r>
              <a:rPr lang="zh-TW" altLang="en-US" dirty="0"/>
              <a:t> 時吃過的苦頭</a:t>
            </a:r>
            <a:r>
              <a:rPr lang="en-US" altLang="zh-TW" dirty="0"/>
              <a:t> </a:t>
            </a:r>
            <a:r>
              <a:rPr lang="en-US" altLang="zh-TW" dirty="0">
                <a:solidFill>
                  <a:schemeClr val="bg2">
                    <a:lumMod val="75000"/>
                  </a:schemeClr>
                </a:solidFill>
              </a:rPr>
              <a:t>(“</a:t>
            </a:r>
            <a:r>
              <a:rPr lang="zh-TW" altLang="en-US" dirty="0">
                <a:solidFill>
                  <a:schemeClr val="bg2">
                    <a:lumMod val="75000"/>
                  </a:schemeClr>
                </a:solidFill>
              </a:rPr>
              <a:t>天堂路</a:t>
            </a:r>
            <a:r>
              <a:rPr lang="en-US" altLang="zh-TW" dirty="0">
                <a:solidFill>
                  <a:schemeClr val="bg2">
                    <a:lumMod val="75000"/>
                  </a:schemeClr>
                </a:solidFill>
              </a:rPr>
              <a:t>” </a:t>
            </a:r>
            <a:r>
              <a:rPr lang="zh-TW" altLang="en-US" dirty="0">
                <a:solidFill>
                  <a:schemeClr val="bg2">
                    <a:lumMod val="75000"/>
                  </a:schemeClr>
                </a:solidFill>
              </a:rPr>
              <a:t>就是指吃過苦頭的意思</a:t>
            </a:r>
            <a:r>
              <a:rPr lang="en-US" altLang="zh-TW" dirty="0">
                <a:solidFill>
                  <a:schemeClr val="bg2">
                    <a:lumMod val="75000"/>
                  </a:schemeClr>
                </a:solidFill>
              </a:rPr>
              <a:t>)</a:t>
            </a:r>
          </a:p>
          <a:p>
            <a:endParaRPr lang="en-US" altLang="zh-TW" dirty="0"/>
          </a:p>
          <a:p>
            <a:pPr marL="0" indent="0">
              <a:buNone/>
            </a:pPr>
            <a:r>
              <a:rPr lang="zh-TW" altLang="en-US" b="1" dirty="0"/>
              <a:t>你不會在這個 </a:t>
            </a:r>
            <a:r>
              <a:rPr lang="en-US" altLang="zh-TW" b="1" dirty="0"/>
              <a:t>Session </a:t>
            </a:r>
            <a:r>
              <a:rPr lang="zh-TW" altLang="en-US" b="1" dirty="0"/>
              <a:t>聽到</a:t>
            </a:r>
            <a:r>
              <a:rPr lang="en-US" altLang="zh-TW" dirty="0"/>
              <a:t>:</a:t>
            </a:r>
          </a:p>
          <a:p>
            <a:pPr lvl="1"/>
            <a:r>
              <a:rPr lang="en-US" altLang="zh-TW" dirty="0"/>
              <a:t>CQRS</a:t>
            </a:r>
            <a:r>
              <a:rPr lang="zh-TW" altLang="en-US" dirty="0"/>
              <a:t> 的框架比較</a:t>
            </a:r>
            <a:endParaRPr lang="en-US" altLang="zh-TW" dirty="0"/>
          </a:p>
          <a:p>
            <a:pPr lvl="1"/>
            <a:r>
              <a:rPr lang="zh-TW" altLang="en-US" dirty="0"/>
              <a:t>滿滿的程式碼</a:t>
            </a:r>
            <a:endParaRPr lang="en-US" altLang="zh-TW" dirty="0"/>
          </a:p>
          <a:p>
            <a:pPr lvl="1"/>
            <a:r>
              <a:rPr lang="en-US" altLang="zh-TW" dirty="0"/>
              <a:t>Event Store </a:t>
            </a:r>
            <a:r>
              <a:rPr lang="zh-TW" altLang="en-US" dirty="0"/>
              <a:t>資料庫的使用方式</a:t>
            </a:r>
            <a:endParaRPr lang="en-US" altLang="zh-TW" dirty="0"/>
          </a:p>
          <a:p>
            <a:endParaRPr lang="en-US" altLang="zh-TW" dirty="0"/>
          </a:p>
          <a:p>
            <a:pPr marL="0" indent="0">
              <a:buNone/>
            </a:pPr>
            <a:r>
              <a:rPr lang="zh-TW" altLang="en-US" b="1" dirty="0"/>
              <a:t>誰應該聽這個 </a:t>
            </a:r>
            <a:r>
              <a:rPr lang="en-US" altLang="zh-TW" b="1" dirty="0"/>
              <a:t>Session </a:t>
            </a:r>
            <a:r>
              <a:rPr lang="en-US" altLang="zh-TW" dirty="0"/>
              <a:t>?</a:t>
            </a:r>
          </a:p>
          <a:p>
            <a:pPr lvl="1"/>
            <a:r>
              <a:rPr lang="zh-TW" altLang="en-US" dirty="0"/>
              <a:t>當你的資料量體大到既有最佳化都面臨瓶頸時</a:t>
            </a:r>
            <a:r>
              <a:rPr lang="en-US" altLang="zh-TW" dirty="0"/>
              <a:t>…</a:t>
            </a:r>
          </a:p>
          <a:p>
            <a:pPr lvl="1"/>
            <a:r>
              <a:rPr lang="zh-TW" altLang="en-US" dirty="0"/>
              <a:t>當你被迫面對分散式系統的資料處理決策時</a:t>
            </a:r>
            <a:r>
              <a:rPr lang="en-US" altLang="zh-TW" dirty="0"/>
              <a:t>…</a:t>
            </a:r>
          </a:p>
          <a:p>
            <a:pPr lvl="1"/>
            <a:r>
              <a:rPr lang="en-US" altLang="zh-TW" dirty="0">
                <a:solidFill>
                  <a:schemeClr val="bg2">
                    <a:lumMod val="75000"/>
                  </a:schemeClr>
                </a:solidFill>
              </a:rPr>
              <a:t>// </a:t>
            </a:r>
            <a:r>
              <a:rPr lang="zh-TW" altLang="en-US" dirty="0">
                <a:solidFill>
                  <a:schemeClr val="bg2">
                    <a:lumMod val="75000"/>
                  </a:schemeClr>
                </a:solidFill>
              </a:rPr>
              <a:t>焦頭爛額的架構師</a:t>
            </a:r>
          </a:p>
        </p:txBody>
      </p:sp>
    </p:spTree>
    <p:extLst>
      <p:ext uri="{BB962C8B-B14F-4D97-AF65-F5344CB8AC3E}">
        <p14:creationId xmlns:p14="http://schemas.microsoft.com/office/powerpoint/2010/main" val="10438878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dirty="0"/>
              <a:t>CQRS</a:t>
            </a:r>
            <a:r>
              <a:rPr lang="zh-TW" altLang="en-US" dirty="0"/>
              <a:t> </a:t>
            </a:r>
            <a:r>
              <a:rPr lang="en-US" altLang="zh-TW" sz="2800" dirty="0"/>
              <a:t>(Command Query Responsibility Segregation)</a:t>
            </a:r>
            <a:endParaRPr lang="en-US" sz="2800" dirty="0"/>
          </a:p>
        </p:txBody>
      </p:sp>
      <p:sp>
        <p:nvSpPr>
          <p:cNvPr id="3" name="文字版面配置區 2">
            <a:extLst>
              <a:ext uri="{FF2B5EF4-FFF2-40B4-BE49-F238E27FC236}">
                <a16:creationId xmlns:a16="http://schemas.microsoft.com/office/drawing/2014/main" id="{6BA35712-2595-40BA-AACB-C290FDEE8240}"/>
              </a:ext>
            </a:extLst>
          </p:cNvPr>
          <p:cNvSpPr>
            <a:spLocks noGrp="1"/>
          </p:cNvSpPr>
          <p:nvPr>
            <p:ph type="body" idx="1"/>
          </p:nvPr>
        </p:nvSpPr>
        <p:spPr/>
        <p:txBody>
          <a:bodyPr/>
          <a:lstStyle/>
          <a:p>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86345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34B839-A2D2-4B36-BF27-71BCBD1E3D1F}"/>
              </a:ext>
            </a:extLst>
          </p:cNvPr>
          <p:cNvSpPr>
            <a:spLocks noGrp="1"/>
          </p:cNvSpPr>
          <p:nvPr>
            <p:ph type="title"/>
          </p:nvPr>
        </p:nvSpPr>
        <p:spPr/>
        <p:txBody>
          <a:bodyPr/>
          <a:lstStyle/>
          <a:p>
            <a:r>
              <a:rPr lang="en-US" altLang="zh-TW" dirty="0"/>
              <a:t>CQRS </a:t>
            </a:r>
            <a:r>
              <a:rPr lang="en-US" altLang="zh-TW" sz="2800" dirty="0"/>
              <a:t>(Command Query Responsibility Segregation)</a:t>
            </a:r>
            <a:endParaRPr lang="zh-TW" altLang="en-US" sz="2800" dirty="0"/>
          </a:p>
        </p:txBody>
      </p:sp>
      <p:sp>
        <p:nvSpPr>
          <p:cNvPr id="7" name="內容版面配置區 6">
            <a:extLst>
              <a:ext uri="{FF2B5EF4-FFF2-40B4-BE49-F238E27FC236}">
                <a16:creationId xmlns:a16="http://schemas.microsoft.com/office/drawing/2014/main" id="{944068DD-6569-40CB-8094-267FFE2956C0}"/>
              </a:ext>
            </a:extLst>
          </p:cNvPr>
          <p:cNvSpPr>
            <a:spLocks noGrp="1"/>
          </p:cNvSpPr>
          <p:nvPr>
            <p:ph idx="1"/>
          </p:nvPr>
        </p:nvSpPr>
        <p:spPr/>
        <p:txBody>
          <a:bodyPr>
            <a:normAutofit/>
          </a:bodyPr>
          <a:lstStyle/>
          <a:p>
            <a:pPr marL="0" indent="0">
              <a:buNone/>
            </a:pPr>
            <a:r>
              <a:rPr lang="en-US" altLang="zh-TW" sz="1800" b="1" i="0" dirty="0">
                <a:solidFill>
                  <a:srgbClr val="FF0000"/>
                </a:solidFill>
                <a:effectLst/>
                <a:latin typeface="Segoe UI" panose="020B0502040204020203" pitchFamily="34" charset="0"/>
              </a:rPr>
              <a:t>CQRS </a:t>
            </a:r>
            <a:r>
              <a:rPr lang="zh-TW" altLang="en-US" sz="1800" b="1" i="0" dirty="0">
                <a:solidFill>
                  <a:srgbClr val="FF0000"/>
                </a:solidFill>
                <a:effectLst/>
                <a:latin typeface="Segoe UI" panose="020B0502040204020203" pitchFamily="34" charset="0"/>
              </a:rPr>
              <a:t>代表命令與查詢責任隔離，這種模式會將資料存放區的讀取和更新作業分開</a:t>
            </a:r>
            <a:r>
              <a:rPr lang="zh-TW" altLang="en-US" sz="1800" b="0" i="0" dirty="0">
                <a:solidFill>
                  <a:srgbClr val="171717"/>
                </a:solidFill>
                <a:effectLst/>
                <a:latin typeface="Segoe UI" panose="020B0502040204020203" pitchFamily="34" charset="0"/>
              </a:rPr>
              <a:t>。 </a:t>
            </a:r>
            <a:r>
              <a:rPr lang="en-US" altLang="zh-TW" sz="1800" b="0" i="0" dirty="0">
                <a:solidFill>
                  <a:srgbClr val="171717"/>
                </a:solidFill>
                <a:effectLst/>
                <a:latin typeface="Segoe UI" panose="020B0502040204020203" pitchFamily="34" charset="0"/>
              </a:rPr>
              <a:t>(</a:t>
            </a:r>
            <a:r>
              <a:rPr lang="zh-TW" altLang="en-US" sz="1800" b="0" i="0" dirty="0">
                <a:solidFill>
                  <a:srgbClr val="171717"/>
                </a:solidFill>
                <a:effectLst/>
                <a:latin typeface="Segoe UI" panose="020B0502040204020203" pitchFamily="34" charset="0"/>
              </a:rPr>
              <a:t>後略</a:t>
            </a:r>
            <a:r>
              <a:rPr lang="en-US" altLang="zh-TW" sz="1800" b="0" i="0" dirty="0">
                <a:solidFill>
                  <a:srgbClr val="171717"/>
                </a:solidFill>
                <a:effectLst/>
                <a:latin typeface="Segoe UI" panose="020B0502040204020203" pitchFamily="34" charset="0"/>
              </a:rPr>
              <a:t>)</a:t>
            </a:r>
            <a:br>
              <a:rPr lang="en-US" altLang="zh-TW" sz="1800" b="0" i="0" dirty="0">
                <a:solidFill>
                  <a:srgbClr val="171717"/>
                </a:solidFill>
                <a:effectLst/>
                <a:latin typeface="Segoe UI" panose="020B0502040204020203" pitchFamily="34" charset="0"/>
              </a:rPr>
            </a:br>
            <a:endParaRPr lang="en-US" altLang="zh-TW" sz="1800" b="0" i="0" dirty="0">
              <a:solidFill>
                <a:srgbClr val="171717"/>
              </a:solidFill>
              <a:effectLst/>
              <a:latin typeface="Segoe UI" panose="020B0502040204020203" pitchFamily="34" charset="0"/>
            </a:endParaRPr>
          </a:p>
          <a:p>
            <a:pPr marL="0" indent="0">
              <a:buNone/>
            </a:pPr>
            <a:r>
              <a:rPr lang="zh-TW" altLang="en-US" sz="1800" dirty="0"/>
              <a:t>在傳統架構中，相同資料模型是用來查詢和更新資料庫。 那很簡單，而且對基本 </a:t>
            </a:r>
            <a:r>
              <a:rPr lang="en-US" altLang="zh-TW" sz="1800" dirty="0"/>
              <a:t>CRUD </a:t>
            </a:r>
            <a:r>
              <a:rPr lang="zh-TW" altLang="en-US" sz="1800" dirty="0"/>
              <a:t>作業可運作良好。 不過，在更複雜的應用程式中，此方法可能會變得不便。 比方說，在讀取端，應用程式可能會執行許多不同的查詢，傳回具有不同圖形的資料傳輸物件 </a:t>
            </a:r>
            <a:r>
              <a:rPr lang="en-US" altLang="zh-TW" sz="1800" dirty="0"/>
              <a:t>(DTO)</a:t>
            </a:r>
            <a:r>
              <a:rPr lang="zh-TW" altLang="en-US" sz="1800" dirty="0"/>
              <a:t>。 物件對應可能會變得複雜。 在寫入端，模型可能會實作複雜的驗證和商務邏輯。 如此一來，您可能會獲得執行太多作業、過於複雜的模型。</a:t>
            </a:r>
          </a:p>
          <a:p>
            <a:pPr marL="0" indent="0">
              <a:buNone/>
            </a:pPr>
            <a:r>
              <a:rPr lang="zh-TW" altLang="en-US" sz="1800" b="1" dirty="0">
                <a:solidFill>
                  <a:srgbClr val="FF0000"/>
                </a:solidFill>
              </a:rPr>
              <a:t>讀取和寫入工作負載通常是不對稱的，其效能和調整需求非常不同</a:t>
            </a:r>
            <a:r>
              <a:rPr lang="zh-TW" altLang="en-US" sz="1800" dirty="0"/>
              <a:t>。</a:t>
            </a:r>
          </a:p>
        </p:txBody>
      </p:sp>
      <p:pic>
        <p:nvPicPr>
          <p:cNvPr id="4" name="Picture 2" descr="傳統 CRUD 架構">
            <a:extLst>
              <a:ext uri="{FF2B5EF4-FFF2-40B4-BE49-F238E27FC236}">
                <a16:creationId xmlns:a16="http://schemas.microsoft.com/office/drawing/2014/main" id="{805B4FE1-13D7-4CE8-A5B5-5C0A1988C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13" y="4067294"/>
            <a:ext cx="3915649" cy="2243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CQRS 架構，具有個別讀取和寫入存放區">
            <a:extLst>
              <a:ext uri="{FF2B5EF4-FFF2-40B4-BE49-F238E27FC236}">
                <a16:creationId xmlns:a16="http://schemas.microsoft.com/office/drawing/2014/main" id="{9ABFBD36-9521-4628-A0A9-1ADCC2D2C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335" y="4034975"/>
            <a:ext cx="6973319" cy="245790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804F9F5-D3FF-4B3A-A59C-69DEA8E79498}"/>
              </a:ext>
            </a:extLst>
          </p:cNvPr>
          <p:cNvSpPr txBox="1"/>
          <p:nvPr/>
        </p:nvSpPr>
        <p:spPr>
          <a:xfrm>
            <a:off x="5656172" y="6400800"/>
            <a:ext cx="6535828" cy="646331"/>
          </a:xfrm>
          <a:prstGeom prst="rect">
            <a:avLst/>
          </a:prstGeom>
          <a:noFill/>
        </p:spPr>
        <p:txBody>
          <a:bodyPr wrap="none" rtlCol="0">
            <a:spAutoFit/>
          </a:bodyPr>
          <a:lstStyle/>
          <a:p>
            <a:r>
              <a:rPr lang="en-US" altLang="zh-TW" dirty="0">
                <a:hlinkClick r:id="rId4"/>
              </a:rPr>
              <a:t>https://docs.microsoft.com/zh-tw/azure/architecture/patterns/cqrs</a:t>
            </a:r>
            <a:endParaRPr lang="en-US" altLang="zh-TW" dirty="0"/>
          </a:p>
          <a:p>
            <a:endParaRPr lang="zh-TW" altLang="en-US" dirty="0"/>
          </a:p>
        </p:txBody>
      </p:sp>
    </p:spTree>
    <p:extLst>
      <p:ext uri="{BB962C8B-B14F-4D97-AF65-F5344CB8AC3E}">
        <p14:creationId xmlns:p14="http://schemas.microsoft.com/office/powerpoint/2010/main" val="4050126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認識 </a:t>
            </a:r>
            <a:r>
              <a:rPr lang="en-US" altLang="zh-TW" dirty="0"/>
              <a:t>CQRS</a:t>
            </a:r>
            <a:r>
              <a:rPr lang="zh-TW" altLang="en-US" dirty="0"/>
              <a:t> </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r>
              <a:rPr lang="en-US" altLang="zh-TW" sz="2400" dirty="0"/>
              <a:t>(Command Query Responsibility Segregation) </a:t>
            </a:r>
          </a:p>
          <a:p>
            <a:r>
              <a:rPr lang="en-US" altLang="zh-TW" dirty="0"/>
              <a:t>//</a:t>
            </a:r>
            <a:r>
              <a:rPr lang="zh-TW" altLang="en-US" dirty="0"/>
              <a:t> 最重要的事</a:t>
            </a:r>
            <a:r>
              <a:rPr lang="en-US" altLang="zh-TW" dirty="0"/>
              <a:t>:</a:t>
            </a:r>
            <a:r>
              <a:rPr lang="zh-TW" altLang="en-US" dirty="0"/>
              <a:t> 先搞清楚 </a:t>
            </a:r>
            <a:r>
              <a:rPr lang="en-US" altLang="zh-TW" dirty="0"/>
              <a:t>ES</a:t>
            </a:r>
            <a:r>
              <a:rPr lang="zh-TW" altLang="en-US" dirty="0"/>
              <a:t> 跟 </a:t>
            </a:r>
            <a:r>
              <a:rPr lang="en-US" altLang="zh-TW" dirty="0"/>
              <a:t>CQRS</a:t>
            </a:r>
            <a:r>
              <a:rPr lang="zh-TW" altLang="en-US" dirty="0"/>
              <a:t> 的關係</a:t>
            </a:r>
            <a:endParaRPr lang="en-US" altLang="zh-TW"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919332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dirty="0"/>
              <a:t>ES+CQRS</a:t>
            </a:r>
            <a:r>
              <a:rPr lang="zh-TW" altLang="en-US" dirty="0"/>
              <a:t> </a:t>
            </a:r>
            <a:r>
              <a:rPr lang="en-US" altLang="zh-TW" dirty="0"/>
              <a:t>Case Study</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r>
              <a:rPr lang="en-US" altLang="zh-TW" dirty="0"/>
              <a:t>//</a:t>
            </a:r>
            <a:r>
              <a:rPr lang="zh-TW" altLang="en-US" dirty="0"/>
              <a:t> 最重要的事</a:t>
            </a:r>
            <a:r>
              <a:rPr lang="en-US" altLang="zh-TW" dirty="0"/>
              <a:t>:</a:t>
            </a:r>
            <a:r>
              <a:rPr lang="zh-TW" altLang="en-US" dirty="0"/>
              <a:t> 先搞清楚 </a:t>
            </a:r>
            <a:r>
              <a:rPr lang="en-US" altLang="zh-TW" dirty="0"/>
              <a:t>ES</a:t>
            </a:r>
            <a:r>
              <a:rPr lang="zh-TW" altLang="en-US" dirty="0"/>
              <a:t> 跟 </a:t>
            </a:r>
            <a:r>
              <a:rPr lang="en-US" altLang="zh-TW" dirty="0"/>
              <a:t>CQRS</a:t>
            </a:r>
            <a:r>
              <a:rPr lang="zh-TW" altLang="en-US" dirty="0"/>
              <a:t> 的區別</a:t>
            </a:r>
            <a:endParaRPr lang="en-US" altLang="zh-TW" dirty="0"/>
          </a:p>
          <a:p>
            <a:r>
              <a:rPr lang="en-US" altLang="zh-TW" dirty="0"/>
              <a:t>//</a:t>
            </a:r>
            <a:r>
              <a:rPr lang="zh-TW" altLang="en-US" dirty="0"/>
              <a:t> 別把 </a:t>
            </a:r>
            <a:r>
              <a:rPr lang="en-US" altLang="zh-TW" dirty="0"/>
              <a:t>Command </a:t>
            </a:r>
            <a:r>
              <a:rPr lang="zh-TW" altLang="en-US" dirty="0"/>
              <a:t>跟 </a:t>
            </a:r>
            <a:r>
              <a:rPr lang="en-US" altLang="zh-TW" dirty="0"/>
              <a:t>Event </a:t>
            </a:r>
            <a:r>
              <a:rPr lang="zh-TW" altLang="en-US" dirty="0"/>
              <a:t>混為一談</a:t>
            </a:r>
            <a:r>
              <a:rPr lang="en-US" altLang="zh-TW" dirty="0"/>
              <a:t>, Event Store </a:t>
            </a:r>
            <a:r>
              <a:rPr lang="zh-TW" altLang="en-US" dirty="0"/>
              <a:t>不是 </a:t>
            </a:r>
            <a:r>
              <a:rPr lang="en-US" altLang="zh-TW" dirty="0"/>
              <a:t>Command Store</a:t>
            </a:r>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2545373"/>
            <a:ext cx="2120900" cy="2286000"/>
          </a:xfrm>
          <a:prstGeom prst="rect">
            <a:avLst/>
          </a:prstGeom>
        </p:spPr>
      </p:pic>
    </p:spTree>
    <p:extLst>
      <p:ext uri="{BB962C8B-B14F-4D97-AF65-F5344CB8AC3E}">
        <p14:creationId xmlns:p14="http://schemas.microsoft.com/office/powerpoint/2010/main" val="3746029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繼續前面的案例</a:t>
            </a:r>
            <a:r>
              <a:rPr lang="en-US" altLang="zh-TW" dirty="0">
                <a:latin typeface="微軟正黑體" panose="020B0604030504040204" pitchFamily="34" charset="-120"/>
                <a:ea typeface="微軟正黑體" panose="020B0604030504040204" pitchFamily="34" charset="-120"/>
              </a:rPr>
              <a:t>, Model </a:t>
            </a:r>
            <a:r>
              <a:rPr lang="zh-TW" altLang="en-US" dirty="0">
                <a:latin typeface="微軟正黑體" panose="020B0604030504040204" pitchFamily="34" charset="-120"/>
                <a:ea typeface="微軟正黑體" panose="020B0604030504040204" pitchFamily="34" charset="-120"/>
              </a:rPr>
              <a:t>設計範例</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graphicFrame>
        <p:nvGraphicFramePr>
          <p:cNvPr id="11" name="表格 10">
            <a:extLst>
              <a:ext uri="{FF2B5EF4-FFF2-40B4-BE49-F238E27FC236}">
                <a16:creationId xmlns:a16="http://schemas.microsoft.com/office/drawing/2014/main" id="{29A7CCFB-70FC-4E47-9CB0-CC0EA6C19289}"/>
              </a:ext>
            </a:extLst>
          </p:cNvPr>
          <p:cNvGraphicFramePr>
            <a:graphicFrameLocks/>
          </p:cNvGraphicFramePr>
          <p:nvPr>
            <p:extLst>
              <p:ext uri="{D42A27DB-BD31-4B8C-83A1-F6EECF244321}">
                <p14:modId xmlns:p14="http://schemas.microsoft.com/office/powerpoint/2010/main" val="2417279198"/>
              </p:ext>
            </p:extLst>
          </p:nvPr>
        </p:nvGraphicFramePr>
        <p:xfrm>
          <a:off x="806689" y="2566489"/>
          <a:ext cx="10527777"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7833231">
                  <a:extLst>
                    <a:ext uri="{9D8B030D-6E8A-4147-A177-3AD203B41FA5}">
                      <a16:colId xmlns:a16="http://schemas.microsoft.com/office/drawing/2014/main" val="3546909358"/>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Event</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$74.00;</a:t>
                      </a:r>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Deposit $29,342.00;</a:t>
                      </a:r>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Withdraw $5,000;</a:t>
                      </a:r>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2" name="文字方塊 11">
            <a:extLst>
              <a:ext uri="{FF2B5EF4-FFF2-40B4-BE49-F238E27FC236}">
                <a16:creationId xmlns:a16="http://schemas.microsoft.com/office/drawing/2014/main" id="{6FCA6599-8265-490D-9B3B-DA14D01ED4C7}"/>
              </a:ext>
            </a:extLst>
          </p:cNvPr>
          <p:cNvSpPr txBox="1"/>
          <p:nvPr/>
        </p:nvSpPr>
        <p:spPr>
          <a:xfrm>
            <a:off x="735839" y="2205761"/>
            <a:ext cx="1455591"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5" name="矩形: 圓角 14">
            <a:extLst>
              <a:ext uri="{FF2B5EF4-FFF2-40B4-BE49-F238E27FC236}">
                <a16:creationId xmlns:a16="http://schemas.microsoft.com/office/drawing/2014/main" id="{FB0A4F0C-4EA6-4A5A-805F-E54399275C5F}"/>
              </a:ext>
            </a:extLst>
          </p:cNvPr>
          <p:cNvSpPr/>
          <p:nvPr/>
        </p:nvSpPr>
        <p:spPr>
          <a:xfrm>
            <a:off x="2961565" y="1549021"/>
            <a:ext cx="6005014"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Command </a:t>
            </a:r>
            <a:r>
              <a:rPr lang="zh-TW" altLang="en-US" b="1" dirty="0">
                <a:solidFill>
                  <a:srgbClr val="FFFF00"/>
                </a:solidFill>
                <a:latin typeface="微軟正黑體" panose="020B0604030504040204" pitchFamily="34" charset="-120"/>
                <a:ea typeface="微軟正黑體" panose="020B0604030504040204" pitchFamily="34" charset="-120"/>
              </a:rPr>
              <a:t>確定</a:t>
            </a:r>
            <a:r>
              <a:rPr lang="zh-TW" altLang="en-US" dirty="0">
                <a:latin typeface="微軟正黑體" panose="020B0604030504040204" pitchFamily="34" charset="-120"/>
                <a:ea typeface="微軟正黑體" panose="020B0604030504040204" pitchFamily="34" charset="-120"/>
              </a:rPr>
              <a:t>受理後，就可以寫入 </a:t>
            </a:r>
            <a:r>
              <a:rPr lang="en-US" altLang="zh-TW" dirty="0">
                <a:latin typeface="微軟正黑體" panose="020B0604030504040204" pitchFamily="34" charset="-120"/>
                <a:ea typeface="微軟正黑體" panose="020B0604030504040204" pitchFamily="34" charset="-120"/>
              </a:rPr>
              <a:t>Event Store</a:t>
            </a:r>
            <a:endParaRPr lang="zh-TW" altLang="en-US" dirty="0">
              <a:latin typeface="微軟正黑體" panose="020B0604030504040204" pitchFamily="34" charset="-120"/>
              <a:ea typeface="微軟正黑體" panose="020B0604030504040204" pitchFamily="34" charset="-120"/>
            </a:endParaRPr>
          </a:p>
        </p:txBody>
      </p:sp>
      <p:sp>
        <p:nvSpPr>
          <p:cNvPr id="16" name="箭號: 向下 15">
            <a:extLst>
              <a:ext uri="{FF2B5EF4-FFF2-40B4-BE49-F238E27FC236}">
                <a16:creationId xmlns:a16="http://schemas.microsoft.com/office/drawing/2014/main" id="{631E1F1F-E25E-4C83-A807-FA90C41C2566}"/>
              </a:ext>
            </a:extLst>
          </p:cNvPr>
          <p:cNvSpPr/>
          <p:nvPr/>
        </p:nvSpPr>
        <p:spPr>
          <a:xfrm>
            <a:off x="8387920" y="1693055"/>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graphicFrame>
        <p:nvGraphicFramePr>
          <p:cNvPr id="17" name="表格 16">
            <a:extLst>
              <a:ext uri="{FF2B5EF4-FFF2-40B4-BE49-F238E27FC236}">
                <a16:creationId xmlns:a16="http://schemas.microsoft.com/office/drawing/2014/main" id="{BA176235-C068-4102-8FE2-F9827E853327}"/>
              </a:ext>
            </a:extLst>
          </p:cNvPr>
          <p:cNvGraphicFramePr>
            <a:graphicFrameLocks/>
          </p:cNvGraphicFramePr>
          <p:nvPr>
            <p:extLst>
              <p:ext uri="{D42A27DB-BD31-4B8C-83A1-F6EECF244321}">
                <p14:modId xmlns:p14="http://schemas.microsoft.com/office/powerpoint/2010/main" val="991073687"/>
              </p:ext>
            </p:extLst>
          </p:nvPr>
        </p:nvGraphicFramePr>
        <p:xfrm>
          <a:off x="813513" y="4755937"/>
          <a:ext cx="10520953"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3870089">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Action</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Executor</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Batch.Worker</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Deposit, 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公司財務帳戶</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Withdraw, 5,000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l"/>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帳戶所有人</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extLst>
                  <a:ext uri="{0D108BD9-81ED-4DB2-BD59-A6C34878D82A}">
                    <a16:rowId xmlns:a16="http://schemas.microsoft.com/office/drawing/2014/main" val="2687226343"/>
                  </a:ext>
                </a:extLst>
              </a:tr>
            </a:tbl>
          </a:graphicData>
        </a:graphic>
      </p:graphicFrame>
      <p:sp>
        <p:nvSpPr>
          <p:cNvPr id="18" name="文字方塊 17">
            <a:extLst>
              <a:ext uri="{FF2B5EF4-FFF2-40B4-BE49-F238E27FC236}">
                <a16:creationId xmlns:a16="http://schemas.microsoft.com/office/drawing/2014/main" id="{6E6ABC3D-81A8-42A8-8E36-E1120321F57C}"/>
              </a:ext>
            </a:extLst>
          </p:cNvPr>
          <p:cNvSpPr txBox="1"/>
          <p:nvPr/>
        </p:nvSpPr>
        <p:spPr>
          <a:xfrm>
            <a:off x="8387920" y="6215325"/>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1BCD323-B518-4BEB-A0D0-5196F2B23B46}"/>
              </a:ext>
            </a:extLst>
          </p:cNvPr>
          <p:cNvSpPr txBox="1"/>
          <p:nvPr/>
        </p:nvSpPr>
        <p:spPr>
          <a:xfrm>
            <a:off x="742663" y="4410577"/>
            <a:ext cx="1588576"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Write Model:</a:t>
            </a:r>
            <a:endParaRPr lang="zh-TW" altLang="en-US" dirty="0">
              <a:latin typeface="微軟正黑體" panose="020B0604030504040204" pitchFamily="34" charset="-120"/>
              <a:ea typeface="微軟正黑體" panose="020B0604030504040204" pitchFamily="34" charset="-120"/>
            </a:endParaRPr>
          </a:p>
        </p:txBody>
      </p:sp>
      <p:cxnSp>
        <p:nvCxnSpPr>
          <p:cNvPr id="21" name="直線接點 20">
            <a:extLst>
              <a:ext uri="{FF2B5EF4-FFF2-40B4-BE49-F238E27FC236}">
                <a16:creationId xmlns:a16="http://schemas.microsoft.com/office/drawing/2014/main" id="{5E5D7627-841D-4B92-B89A-1C3DAC27B230}"/>
              </a:ext>
            </a:extLst>
          </p:cNvPr>
          <p:cNvCxnSpPr/>
          <p:nvPr/>
        </p:nvCxnSpPr>
        <p:spPr>
          <a:xfrm>
            <a:off x="0" y="4128448"/>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3BAEA7C1-E24F-4FBF-9514-CE1864F1C819}"/>
              </a:ext>
            </a:extLst>
          </p:cNvPr>
          <p:cNvCxnSpPr>
            <a:cxnSpLocks/>
            <a:stCxn id="11" idx="3"/>
            <a:endCxn id="17" idx="0"/>
          </p:cNvCxnSpPr>
          <p:nvPr/>
        </p:nvCxnSpPr>
        <p:spPr>
          <a:xfrm flipH="1">
            <a:off x="6073989" y="3308169"/>
            <a:ext cx="5260477" cy="1447768"/>
          </a:xfrm>
          <a:prstGeom prst="bentConnector4">
            <a:avLst>
              <a:gd name="adj1" fmla="val -4346"/>
              <a:gd name="adj2" fmla="val 75615"/>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接點: 肘形 26">
            <a:extLst>
              <a:ext uri="{FF2B5EF4-FFF2-40B4-BE49-F238E27FC236}">
                <a16:creationId xmlns:a16="http://schemas.microsoft.com/office/drawing/2014/main" id="{A2DA7CAF-A0D9-427E-9B9A-53CA6E9689DB}"/>
              </a:ext>
            </a:extLst>
          </p:cNvPr>
          <p:cNvCxnSpPr>
            <a:cxnSpLocks/>
            <a:stCxn id="17" idx="3"/>
            <a:endCxn id="34" idx="0"/>
          </p:cNvCxnSpPr>
          <p:nvPr/>
        </p:nvCxnSpPr>
        <p:spPr>
          <a:xfrm>
            <a:off x="11334466" y="5497617"/>
            <a:ext cx="554273" cy="13603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接點: 肘形 29">
            <a:extLst>
              <a:ext uri="{FF2B5EF4-FFF2-40B4-BE49-F238E27FC236}">
                <a16:creationId xmlns:a16="http://schemas.microsoft.com/office/drawing/2014/main" id="{A254D8EE-4600-43A3-9290-B4C458FA0965}"/>
              </a:ext>
            </a:extLst>
          </p:cNvPr>
          <p:cNvCxnSpPr>
            <a:cxnSpLocks/>
            <a:stCxn id="15" idx="3"/>
            <a:endCxn id="11" idx="0"/>
          </p:cNvCxnSpPr>
          <p:nvPr/>
        </p:nvCxnSpPr>
        <p:spPr>
          <a:xfrm flipH="1">
            <a:off x="6070577" y="1845860"/>
            <a:ext cx="2896002" cy="720629"/>
          </a:xfrm>
          <a:prstGeom prst="bentConnector4">
            <a:avLst>
              <a:gd name="adj1" fmla="val -7894"/>
              <a:gd name="adj2" fmla="val 70596"/>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01FBF5EE-FD1C-4B36-B526-B61DBD3101E5}"/>
              </a:ext>
            </a:extLst>
          </p:cNvPr>
          <p:cNvSpPr/>
          <p:nvPr/>
        </p:nvSpPr>
        <p:spPr>
          <a:xfrm>
            <a:off x="11591900" y="6858000"/>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570099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AB176E-C9C4-4E74-9BCE-EA8F3F411F08}"/>
              </a:ext>
            </a:extLst>
          </p:cNvPr>
          <p:cNvSpPr>
            <a:spLocks noGrp="1"/>
          </p:cNvSpPr>
          <p:nvPr>
            <p:ph type="title"/>
          </p:nvPr>
        </p:nvSpPr>
        <p:spPr/>
        <p:txBody>
          <a:bodyPr/>
          <a:lstStyle/>
          <a:p>
            <a:endParaRPr lang="zh-TW" altLang="en-US" dirty="0"/>
          </a:p>
        </p:txBody>
      </p:sp>
      <p:graphicFrame>
        <p:nvGraphicFramePr>
          <p:cNvPr id="8" name="表格 4">
            <a:extLst>
              <a:ext uri="{FF2B5EF4-FFF2-40B4-BE49-F238E27FC236}">
                <a16:creationId xmlns:a16="http://schemas.microsoft.com/office/drawing/2014/main" id="{BA9439E5-5145-4639-B3BC-9FE64ACF8A28}"/>
              </a:ext>
            </a:extLst>
          </p:cNvPr>
          <p:cNvGraphicFramePr>
            <a:graphicFrameLocks noGrp="1"/>
          </p:cNvGraphicFramePr>
          <p:nvPr>
            <p:ph idx="1"/>
            <p:extLst>
              <p:ext uri="{D42A27DB-BD31-4B8C-83A1-F6EECF244321}">
                <p14:modId xmlns:p14="http://schemas.microsoft.com/office/powerpoint/2010/main" val="1472587448"/>
              </p:ext>
            </p:extLst>
          </p:nvPr>
        </p:nvGraphicFramePr>
        <p:xfrm>
          <a:off x="838199" y="3147921"/>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1967306">
                  <a:extLst>
                    <a:ext uri="{9D8B030D-6E8A-4147-A177-3AD203B41FA5}">
                      <a16:colId xmlns:a16="http://schemas.microsoft.com/office/drawing/2014/main" val="3546909358"/>
                    </a:ext>
                  </a:extLst>
                </a:gridCol>
                <a:gridCol w="1989012">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latin typeface="微軟正黑體" panose="020B0604030504040204" pitchFamily="34" charset="-120"/>
                          <a:ea typeface="微軟正黑體" panose="020B0604030504040204" pitchFamily="34" charset="-120"/>
                        </a:rPr>
                        <a:t>SN</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Date</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Notes</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Deposit /</a:t>
                      </a:r>
                      <a:r>
                        <a:rPr lang="zh-TW" altLang="en-US" dirty="0">
                          <a:latin typeface="微軟正黑體" panose="020B0604030504040204" pitchFamily="34" charset="-120"/>
                          <a:ea typeface="微軟正黑體" panose="020B0604030504040204" pitchFamily="34" charset="-120"/>
                        </a:rPr>
                        <a:t>存款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Withdraw /</a:t>
                      </a:r>
                      <a:r>
                        <a:rPr lang="zh-TW" altLang="en-US" dirty="0">
                          <a:latin typeface="微軟正黑體" panose="020B0604030504040204" pitchFamily="34" charset="-120"/>
                          <a:ea typeface="微軟正黑體" panose="020B0604030504040204" pitchFamily="34" charset="-120"/>
                        </a:rPr>
                        <a:t>提款</a:t>
                      </a:r>
                    </a:p>
                  </a:txBody>
                  <a:tcPr/>
                </a:tc>
                <a:tc>
                  <a:txBody>
                    <a:bodyPr/>
                    <a:lstStyle/>
                    <a:p>
                      <a:pPr algn="r"/>
                      <a:r>
                        <a:rPr lang="en-US" altLang="zh-TW" dirty="0">
                          <a:latin typeface="微軟正黑體" panose="020B0604030504040204" pitchFamily="34" charset="-120"/>
                          <a:ea typeface="微軟正黑體" panose="020B0604030504040204" pitchFamily="34" charset="-120"/>
                        </a:rPr>
                        <a:t>Balance /</a:t>
                      </a:r>
                      <a:r>
                        <a:rPr lang="zh-TW" altLang="en-US" dirty="0">
                          <a:latin typeface="微軟正黑體" panose="020B0604030504040204" pitchFamily="34" charset="-120"/>
                          <a:ea typeface="微軟正黑體" panose="020B0604030504040204" pitchFamily="34" charset="-120"/>
                        </a:rPr>
                        <a:t>餘額</a:t>
                      </a:r>
                    </a:p>
                  </a:txBody>
                  <a:tcPr/>
                </a:tc>
                <a:extLst>
                  <a:ext uri="{0D108BD9-81ED-4DB2-BD59-A6C34878D82A}">
                    <a16:rowId xmlns:a16="http://schemas.microsoft.com/office/drawing/2014/main" val="2418006070"/>
                  </a:ext>
                </a:extLst>
              </a:tr>
              <a:tr h="370840">
                <a:tc>
                  <a:txBody>
                    <a:bodyPr/>
                    <a:lstStyle/>
                    <a:p>
                      <a:r>
                        <a:rPr lang="en-US" altLang="zh-TW" dirty="0">
                          <a:latin typeface="微軟正黑體" panose="020B0604030504040204" pitchFamily="34" charset="-120"/>
                          <a:ea typeface="微軟正黑體" panose="020B0604030504040204" pitchFamily="34" charset="-120"/>
                        </a:rPr>
                        <a:t>11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104/12/21</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利息</a:t>
                      </a:r>
                    </a:p>
                  </a:txBody>
                  <a:tcPr/>
                </a:tc>
                <a:tc>
                  <a:txBody>
                    <a:bodyPr/>
                    <a:lstStyle/>
                    <a:p>
                      <a:pPr algn="r"/>
                      <a:r>
                        <a:rPr lang="en-US" altLang="zh-TW" dirty="0">
                          <a:latin typeface="微軟正黑體" panose="020B0604030504040204" pitchFamily="34" charset="-120"/>
                          <a:ea typeface="微軟正黑體" panose="020B0604030504040204" pitchFamily="34" charset="-120"/>
                        </a:rPr>
                        <a:t>74.00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46,087.00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4072679073"/>
                  </a:ext>
                </a:extLst>
              </a:tr>
              <a:tr h="370840">
                <a:tc>
                  <a:txBody>
                    <a:bodyPr/>
                    <a:lstStyle/>
                    <a:p>
                      <a:r>
                        <a:rPr lang="en-US" altLang="zh-TW" dirty="0">
                          <a:latin typeface="微軟正黑體" panose="020B0604030504040204" pitchFamily="34" charset="-120"/>
                          <a:ea typeface="微軟正黑體" panose="020B0604030504040204" pitchFamily="34" charset="-120"/>
                        </a:rPr>
                        <a:t>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105/01/08</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薪資</a:t>
                      </a:r>
                    </a:p>
                  </a:txBody>
                  <a:tcPr/>
                </a:tc>
                <a:tc>
                  <a:txBody>
                    <a:bodyPr/>
                    <a:lstStyle/>
                    <a:p>
                      <a:pPr algn="r"/>
                      <a:r>
                        <a:rPr lang="en-US" altLang="zh-TW" dirty="0">
                          <a:latin typeface="微軟正黑體" panose="020B0604030504040204" pitchFamily="34" charset="-120"/>
                          <a:ea typeface="微軟正黑體" panose="020B0604030504040204" pitchFamily="34" charset="-120"/>
                        </a:rPr>
                        <a:t>29,342.00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75,429.00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272144157"/>
                  </a:ext>
                </a:extLst>
              </a:tr>
              <a:tr h="370840">
                <a:tc>
                  <a:txBody>
                    <a:bodyPr/>
                    <a:lstStyle/>
                    <a:p>
                      <a:r>
                        <a:rPr lang="en-US" altLang="zh-TW" dirty="0">
                          <a:latin typeface="微軟正黑體" panose="020B0604030504040204" pitchFamily="34" charset="-120"/>
                          <a:ea typeface="微軟正黑體" panose="020B0604030504040204" pitchFamily="34" charset="-120"/>
                        </a:rPr>
                        <a:t>13</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en-US" altLang="zh-TW" dirty="0">
                          <a:latin typeface="微軟正黑體" panose="020B0604030504040204" pitchFamily="34" charset="-120"/>
                          <a:ea typeface="微軟正黑體" panose="020B0604030504040204" pitchFamily="34" charset="-120"/>
                        </a:rPr>
                        <a:t>105/01/12</a:t>
                      </a:r>
                      <a:endParaRPr lang="zh-TW" altLang="en-US" dirty="0">
                        <a:latin typeface="微軟正黑體" panose="020B0604030504040204" pitchFamily="34" charset="-120"/>
                        <a:ea typeface="微軟正黑體" panose="020B0604030504040204" pitchFamily="34" charset="-120"/>
                      </a:endParaRPr>
                    </a:p>
                  </a:txBody>
                  <a:tcPr/>
                </a:tc>
                <a:tc>
                  <a:txBody>
                    <a:bodyPr/>
                    <a:lstStyle/>
                    <a:p>
                      <a:r>
                        <a:rPr lang="zh-TW" altLang="en-US" dirty="0">
                          <a:latin typeface="微軟正黑體" panose="020B0604030504040204" pitchFamily="34" charset="-120"/>
                          <a:ea typeface="微軟正黑體" panose="020B0604030504040204" pitchFamily="34" charset="-120"/>
                        </a:rPr>
                        <a:t>跨行提款</a:t>
                      </a:r>
                    </a:p>
                  </a:txBody>
                  <a:tcPr/>
                </a:tc>
                <a:tc>
                  <a:txBody>
                    <a:bodyPr/>
                    <a:lstStyle/>
                    <a:p>
                      <a:pPr algn="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5,000.00</a:t>
                      </a:r>
                      <a:endParaRPr lang="zh-TW" altLang="en-US" dirty="0">
                        <a:latin typeface="微軟正黑體" panose="020B0604030504040204" pitchFamily="34" charset="-120"/>
                        <a:ea typeface="微軟正黑體" panose="020B0604030504040204" pitchFamily="34" charset="-120"/>
                      </a:endParaRPr>
                    </a:p>
                  </a:txBody>
                  <a:tcPr/>
                </a:tc>
                <a:tc>
                  <a:txBody>
                    <a:bodyPr/>
                    <a:lstStyle/>
                    <a:p>
                      <a:pPr algn="r"/>
                      <a:r>
                        <a:rPr lang="en-US" altLang="zh-TW" dirty="0">
                          <a:latin typeface="微軟正黑體" panose="020B0604030504040204" pitchFamily="34" charset="-120"/>
                          <a:ea typeface="微軟正黑體" panose="020B0604030504040204" pitchFamily="34" charset="-120"/>
                        </a:rPr>
                        <a:t>70,429.00</a:t>
                      </a:r>
                      <a:endParaRPr lang="zh-TW" altLang="en-US"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687226343"/>
                  </a:ext>
                </a:extLst>
              </a:tr>
            </a:tbl>
          </a:graphicData>
        </a:graphic>
      </p:graphicFrame>
      <p:sp>
        <p:nvSpPr>
          <p:cNvPr id="9" name="文字方塊 8">
            <a:extLst>
              <a:ext uri="{FF2B5EF4-FFF2-40B4-BE49-F238E27FC236}">
                <a16:creationId xmlns:a16="http://schemas.microsoft.com/office/drawing/2014/main" id="{6625E181-8A16-436E-A70E-8E5185973837}"/>
              </a:ext>
            </a:extLst>
          </p:cNvPr>
          <p:cNvSpPr txBox="1"/>
          <p:nvPr/>
        </p:nvSpPr>
        <p:spPr>
          <a:xfrm>
            <a:off x="8387920" y="4796744"/>
            <a:ext cx="3068469"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目前餘額</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	70,429.00</a:t>
            </a:r>
            <a:endParaRPr lang="zh-TW" altLang="en-US"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C4A7FB9B-182D-44B9-BC4F-766B94BF03E4}"/>
              </a:ext>
            </a:extLst>
          </p:cNvPr>
          <p:cNvSpPr txBox="1"/>
          <p:nvPr/>
        </p:nvSpPr>
        <p:spPr>
          <a:xfrm>
            <a:off x="742663" y="2797792"/>
            <a:ext cx="1378070" cy="369332"/>
          </a:xfrm>
          <a:prstGeom prst="rect">
            <a:avLst/>
          </a:prstGeom>
          <a:noFill/>
        </p:spPr>
        <p:txBody>
          <a:bodyPr wrap="none" rtlCol="0">
            <a:spAutoFit/>
          </a:bodyPr>
          <a:lstStyle/>
          <a:p>
            <a:r>
              <a:rPr lang="en-US" altLang="zh-TW" dirty="0"/>
              <a:t>Read Model:</a:t>
            </a:r>
            <a:endParaRPr lang="zh-TW" altLang="en-US" dirty="0"/>
          </a:p>
        </p:txBody>
      </p:sp>
      <p:sp>
        <p:nvSpPr>
          <p:cNvPr id="11" name="矩形: 圓角 10">
            <a:extLst>
              <a:ext uri="{FF2B5EF4-FFF2-40B4-BE49-F238E27FC236}">
                <a16:creationId xmlns:a16="http://schemas.microsoft.com/office/drawing/2014/main" id="{AD1359B4-2E0F-48BB-B1E6-EAD4BD792C7A}"/>
              </a:ext>
            </a:extLst>
          </p:cNvPr>
          <p:cNvSpPr/>
          <p:nvPr/>
        </p:nvSpPr>
        <p:spPr>
          <a:xfrm>
            <a:off x="2697709" y="2120277"/>
            <a:ext cx="6532726" cy="5936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Write Model </a:t>
            </a:r>
            <a:r>
              <a:rPr lang="zh-TW" altLang="en-US" dirty="0">
                <a:latin typeface="微軟正黑體" panose="020B0604030504040204" pitchFamily="34" charset="-120"/>
                <a:ea typeface="微軟正黑體" panose="020B0604030504040204" pitchFamily="34" charset="-120"/>
              </a:rPr>
              <a:t>寫入成功後，就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發事件</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更新 </a:t>
            </a:r>
            <a:r>
              <a:rPr lang="en-US" altLang="zh-TW" dirty="0">
                <a:latin typeface="微軟正黑體" panose="020B0604030504040204" pitchFamily="34" charset="-120"/>
                <a:ea typeface="微軟正黑體" panose="020B0604030504040204" pitchFamily="34" charset="-120"/>
              </a:rPr>
              <a:t>Read Model</a:t>
            </a:r>
            <a:endParaRPr lang="zh-TW" altLang="en-US" dirty="0">
              <a:latin typeface="微軟正黑體" panose="020B0604030504040204" pitchFamily="34" charset="-120"/>
              <a:ea typeface="微軟正黑體" panose="020B0604030504040204" pitchFamily="34" charset="-120"/>
            </a:endParaRPr>
          </a:p>
        </p:txBody>
      </p:sp>
      <p:sp>
        <p:nvSpPr>
          <p:cNvPr id="12" name="箭號: 向下 11">
            <a:extLst>
              <a:ext uri="{FF2B5EF4-FFF2-40B4-BE49-F238E27FC236}">
                <a16:creationId xmlns:a16="http://schemas.microsoft.com/office/drawing/2014/main" id="{E20221F1-B72C-4045-A86F-E9B850963947}"/>
              </a:ext>
            </a:extLst>
          </p:cNvPr>
          <p:cNvSpPr/>
          <p:nvPr/>
        </p:nvSpPr>
        <p:spPr>
          <a:xfrm>
            <a:off x="8700535" y="2264311"/>
            <a:ext cx="368490" cy="320722"/>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zh-TW" altLang="en-US"/>
          </a:p>
        </p:txBody>
      </p:sp>
      <p:cxnSp>
        <p:nvCxnSpPr>
          <p:cNvPr id="14" name="接點: 肘形 13">
            <a:extLst>
              <a:ext uri="{FF2B5EF4-FFF2-40B4-BE49-F238E27FC236}">
                <a16:creationId xmlns:a16="http://schemas.microsoft.com/office/drawing/2014/main" id="{D3FE4B73-58B6-4FFA-924E-1CDE4FDE0AFA}"/>
              </a:ext>
            </a:extLst>
          </p:cNvPr>
          <p:cNvCxnSpPr>
            <a:cxnSpLocks/>
            <a:stCxn id="16" idx="2"/>
            <a:endCxn id="11" idx="0"/>
          </p:cNvCxnSpPr>
          <p:nvPr/>
        </p:nvCxnSpPr>
        <p:spPr>
          <a:xfrm rot="5400000">
            <a:off x="7885969" y="-1966253"/>
            <a:ext cx="2164633" cy="6008426"/>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矩形: 圓角 15">
            <a:extLst>
              <a:ext uri="{FF2B5EF4-FFF2-40B4-BE49-F238E27FC236}">
                <a16:creationId xmlns:a16="http://schemas.microsoft.com/office/drawing/2014/main" id="{98A9C1BF-F8B2-4F01-B4FF-0112B00D099A}"/>
              </a:ext>
            </a:extLst>
          </p:cNvPr>
          <p:cNvSpPr/>
          <p:nvPr/>
        </p:nvSpPr>
        <p:spPr>
          <a:xfrm>
            <a:off x="11675659" y="-351431"/>
            <a:ext cx="593678" cy="307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2768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4633415"/>
            <a:ext cx="11477767" cy="167848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內容版面配置區 2">
            <a:extLst>
              <a:ext uri="{FF2B5EF4-FFF2-40B4-BE49-F238E27FC236}">
                <a16:creationId xmlns:a16="http://schemas.microsoft.com/office/drawing/2014/main" id="{653B1796-042A-4DEF-B346-5DCB057A768D}"/>
              </a:ext>
            </a:extLst>
          </p:cNvPr>
          <p:cNvSpPr>
            <a:spLocks noGrp="1"/>
          </p:cNvSpPr>
          <p:nvPr>
            <p:ph idx="1"/>
          </p:nvPr>
        </p:nvSpPr>
        <p:spPr>
          <a:xfrm>
            <a:off x="838200" y="1825625"/>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1012983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en-US" altLang="zh-TW" dirty="0"/>
              <a:t>Q1: </a:t>
            </a:r>
            <a:r>
              <a:rPr lang="zh-TW" altLang="en-US" sz="4000" dirty="0"/>
              <a:t>如果有了不合理的指令</a:t>
            </a:r>
            <a:r>
              <a:rPr lang="en-US" altLang="zh-TW" sz="4000" dirty="0"/>
              <a:t>, </a:t>
            </a:r>
            <a:r>
              <a:rPr lang="zh-TW" altLang="en-US" sz="4000" dirty="0"/>
              <a:t>該拒絕還是執行</a:t>
            </a:r>
            <a:r>
              <a:rPr lang="en-US" altLang="zh-TW" sz="4000" dirty="0"/>
              <a:t>?</a:t>
            </a:r>
            <a:endParaRPr lang="zh-TW" altLang="en-US" sz="4000"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r"/>
                      <a:endParaRPr lang="zh-TW" altLang="en-US" dirty="0"/>
                    </a:p>
                  </a:txBody>
                  <a:tcPr/>
                </a:tc>
                <a:tc>
                  <a:txBody>
                    <a:bodyPr/>
                    <a:lstStyle/>
                    <a:p>
                      <a:pPr algn="r"/>
                      <a:r>
                        <a:rPr lang="en-US" altLang="zh-TW" dirty="0"/>
                        <a:t>5,000.00</a:t>
                      </a:r>
                      <a:endParaRPr lang="zh-TW" altLang="en-US" dirty="0"/>
                    </a:p>
                  </a:txBody>
                  <a:tcPr/>
                </a:tc>
                <a:tc>
                  <a:txBody>
                    <a:bodyPr/>
                    <a:lstStyle/>
                    <a:p>
                      <a:pPr algn="r"/>
                      <a:r>
                        <a:rPr lang="en-US" altLang="zh-TW" dirty="0"/>
                        <a:t>70,429.00</a:t>
                      </a: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455993199"/>
              </p:ext>
            </p:extLst>
          </p:nvPr>
        </p:nvGraphicFramePr>
        <p:xfrm>
          <a:off x="813513" y="4266172"/>
          <a:ext cx="10515598" cy="185420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l"/>
                      <a:r>
                        <a:rPr lang="en-US" altLang="zh-TW" dirty="0"/>
                        <a:t>Withdraw, 5,000</a:t>
                      </a:r>
                      <a:endParaRPr lang="zh-TW" altLang="en-US" dirty="0"/>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r h="370840">
                <a:tc>
                  <a:txBody>
                    <a:bodyPr/>
                    <a:lstStyle/>
                    <a:p>
                      <a:r>
                        <a:rPr lang="en-US" altLang="zh-TW" dirty="0"/>
                        <a:t>14</a:t>
                      </a:r>
                      <a:endParaRPr lang="zh-TW" altLang="en-US" dirty="0"/>
                    </a:p>
                  </a:txBody>
                  <a:tcPr/>
                </a:tc>
                <a:tc>
                  <a:txBody>
                    <a:bodyPr/>
                    <a:lstStyle/>
                    <a:p>
                      <a:r>
                        <a:rPr lang="en-US" altLang="zh-TW" dirty="0"/>
                        <a:t>105/03/01</a:t>
                      </a:r>
                      <a:endParaRPr lang="zh-TW" altLang="en-US" dirty="0"/>
                    </a:p>
                  </a:txBody>
                  <a:tcPr/>
                </a:tc>
                <a:tc>
                  <a:txBody>
                    <a:bodyPr/>
                    <a:lstStyle/>
                    <a:p>
                      <a:r>
                        <a:rPr lang="zh-TW" altLang="en-US" dirty="0"/>
                        <a:t>跨行提款</a:t>
                      </a:r>
                    </a:p>
                  </a:txBody>
                  <a:tcPr/>
                </a:tc>
                <a:tc>
                  <a:txBody>
                    <a:bodyPr/>
                    <a:lstStyle/>
                    <a:p>
                      <a:pPr algn="l"/>
                      <a:r>
                        <a:rPr lang="en-US" altLang="zh-TW" dirty="0"/>
                        <a:t>Withdraw, </a:t>
                      </a:r>
                      <a:r>
                        <a:rPr lang="en-US" altLang="zh-TW" b="1" dirty="0">
                          <a:solidFill>
                            <a:srgbClr val="FF0000"/>
                          </a:solidFill>
                        </a:rPr>
                        <a:t>150,000</a:t>
                      </a:r>
                      <a:endParaRPr lang="zh-TW" altLang="en-US" b="1" dirty="0">
                        <a:solidFill>
                          <a:srgbClr val="FF0000"/>
                        </a:solidFill>
                      </a:endParaRPr>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3253890029"/>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2965877" cy="369332"/>
          </a:xfrm>
          <a:prstGeom prst="rect">
            <a:avLst/>
          </a:prstGeom>
          <a:noFill/>
        </p:spPr>
        <p:txBody>
          <a:bodyPr wrap="none" rtlCol="0">
            <a:spAutoFit/>
          </a:bodyPr>
          <a:lstStyle/>
          <a:p>
            <a:r>
              <a:rPr lang="zh-TW" altLang="en-US" dirty="0"/>
              <a:t>目前餘額</a:t>
            </a:r>
            <a:r>
              <a:rPr lang="en-US" altLang="zh-TW" dirty="0"/>
              <a:t>:</a:t>
            </a:r>
            <a:r>
              <a:rPr lang="zh-TW" altLang="en-US" dirty="0"/>
              <a:t> </a:t>
            </a:r>
            <a:r>
              <a:rPr lang="en-US" altLang="zh-TW" dirty="0"/>
              <a:t>	70,429.00</a:t>
            </a:r>
            <a:endParaRPr lang="zh-TW" altLang="en-US" dirty="0"/>
          </a:p>
        </p:txBody>
      </p:sp>
    </p:spTree>
    <p:extLst>
      <p:ext uri="{BB962C8B-B14F-4D97-AF65-F5344CB8AC3E}">
        <p14:creationId xmlns:p14="http://schemas.microsoft.com/office/powerpoint/2010/main" val="2491186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endParaRPr lang="zh-TW" altLang="en-US"/>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1717184" y="1936564"/>
            <a:ext cx="3819525" cy="3619500"/>
          </a:xfrm>
          <a:prstGeom prst="rect">
            <a:avLst/>
          </a:prstGeom>
        </p:spPr>
      </p:pic>
      <p:pic>
        <p:nvPicPr>
          <p:cNvPr id="8" name="圖片 7">
            <a:extLst>
              <a:ext uri="{FF2B5EF4-FFF2-40B4-BE49-F238E27FC236}">
                <a16:creationId xmlns:a16="http://schemas.microsoft.com/office/drawing/2014/main" id="{F0DAE076-3F40-4F05-A197-7F3D6FA1F0C5}"/>
              </a:ext>
            </a:extLst>
          </p:cNvPr>
          <p:cNvPicPr>
            <a:picLocks noChangeAspect="1"/>
          </p:cNvPicPr>
          <p:nvPr/>
        </p:nvPicPr>
        <p:blipFill>
          <a:blip r:embed="rId3"/>
          <a:stretch>
            <a:fillRect/>
          </a:stretch>
        </p:blipFill>
        <p:spPr>
          <a:xfrm>
            <a:off x="7191978" y="1936564"/>
            <a:ext cx="3152775" cy="3209925"/>
          </a:xfrm>
          <a:prstGeom prst="rect">
            <a:avLst/>
          </a:prstGeom>
        </p:spPr>
      </p:pic>
      <p:sp>
        <p:nvSpPr>
          <p:cNvPr id="9" name="矩形 8">
            <a:extLst>
              <a:ext uri="{FF2B5EF4-FFF2-40B4-BE49-F238E27FC236}">
                <a16:creationId xmlns:a16="http://schemas.microsoft.com/office/drawing/2014/main" id="{FED5413C-9F3F-48D9-8BB0-08AF676E1756}"/>
              </a:ext>
            </a:extLst>
          </p:cNvPr>
          <p:cNvSpPr/>
          <p:nvPr/>
        </p:nvSpPr>
        <p:spPr>
          <a:xfrm>
            <a:off x="779172" y="3921621"/>
            <a:ext cx="10881575" cy="193827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EC3FECF-4774-4C1E-BFE1-D6D159157405}"/>
              </a:ext>
            </a:extLst>
          </p:cNvPr>
          <p:cNvSpPr/>
          <p:nvPr/>
        </p:nvSpPr>
        <p:spPr>
          <a:xfrm>
            <a:off x="838200" y="365126"/>
            <a:ext cx="10515600" cy="16108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TW" dirty="0">
                <a:latin typeface="微軟正黑體" panose="020B0604030504040204" pitchFamily="34" charset="-120"/>
                <a:ea typeface="微軟正黑體" panose="020B0604030504040204" pitchFamily="34" charset="-120"/>
              </a:rPr>
              <a:t>// Notes: </a:t>
            </a:r>
            <a:r>
              <a:rPr lang="zh-TW" altLang="en-US" dirty="0">
                <a:latin typeface="微軟正黑體" panose="020B0604030504040204" pitchFamily="34" charset="-120"/>
                <a:ea typeface="微軟正黑體" panose="020B0604030504040204" pitchFamily="34" charset="-120"/>
              </a:rPr>
              <a:t>這裡有陷阱 </a:t>
            </a:r>
            <a:r>
              <a:rPr lang="en-US" altLang="zh-TW" dirty="0">
                <a:latin typeface="微軟正黑體" panose="020B0604030504040204" pitchFamily="34" charset="-120"/>
                <a:ea typeface="微軟正黑體" panose="020B0604030504040204" pitchFamily="34" charset="-120"/>
              </a:rPr>
              <a:t>XDD</a:t>
            </a:r>
          </a:p>
          <a:p>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Event </a:t>
            </a:r>
            <a:r>
              <a:rPr lang="zh-TW" altLang="en-US" dirty="0">
                <a:latin typeface="微軟正黑體" panose="020B0604030504040204" pitchFamily="34" charset="-120"/>
                <a:ea typeface="微軟正黑體" panose="020B0604030504040204" pitchFamily="34" charset="-120"/>
              </a:rPr>
              <a:t>是發生的 “結果”，是 “過去式”，沒有拒不拒絕的問題。有可能被拒絕的是 “命令”，必要時需要檢查確認後才能執行。</a:t>
            </a:r>
          </a:p>
          <a:p>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412675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BF15F8-758D-4174-8B1C-93DA5547D617}"/>
              </a:ext>
            </a:extLst>
          </p:cNvPr>
          <p:cNvSpPr>
            <a:spLocks noGrp="1"/>
          </p:cNvSpPr>
          <p:nvPr>
            <p:ph type="title"/>
          </p:nvPr>
        </p:nvSpPr>
        <p:spPr/>
        <p:txBody>
          <a:bodyPr/>
          <a:lstStyle/>
          <a:p>
            <a:r>
              <a:rPr lang="zh-TW" altLang="en-US" dirty="0"/>
              <a:t>重新回頭看看 </a:t>
            </a:r>
            <a:r>
              <a:rPr lang="en-US" altLang="zh-TW" dirty="0"/>
              <a:t>CQRS</a:t>
            </a:r>
            <a:r>
              <a:rPr lang="zh-TW" altLang="en-US" dirty="0"/>
              <a:t> 的定義</a:t>
            </a:r>
            <a:r>
              <a:rPr lang="en-US" altLang="zh-TW" dirty="0"/>
              <a:t>:</a:t>
            </a:r>
            <a:endParaRPr lang="zh-TW" altLang="en-US" dirty="0"/>
          </a:p>
        </p:txBody>
      </p:sp>
      <p:sp>
        <p:nvSpPr>
          <p:cNvPr id="3" name="內容版面配置區 2">
            <a:extLst>
              <a:ext uri="{FF2B5EF4-FFF2-40B4-BE49-F238E27FC236}">
                <a16:creationId xmlns:a16="http://schemas.microsoft.com/office/drawing/2014/main" id="{D463CD5D-9B2E-4298-B999-CE47B945AEFC}"/>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50337E-1492-467F-8F6B-3472BF96643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3992" t="39061" r="10709" b="36057"/>
          <a:stretch/>
        </p:blipFill>
        <p:spPr>
          <a:xfrm>
            <a:off x="1250325" y="1542202"/>
            <a:ext cx="8370194" cy="4918183"/>
          </a:xfrm>
          <a:prstGeom prst="rect">
            <a:avLst/>
          </a:prstGeom>
        </p:spPr>
      </p:pic>
      <p:sp>
        <p:nvSpPr>
          <p:cNvPr id="6" name="文字方塊 5">
            <a:extLst>
              <a:ext uri="{FF2B5EF4-FFF2-40B4-BE49-F238E27FC236}">
                <a16:creationId xmlns:a16="http://schemas.microsoft.com/office/drawing/2014/main" id="{8FB1E75A-7573-4A39-8B2C-56A7AF26E17C}"/>
              </a:ext>
            </a:extLst>
          </p:cNvPr>
          <p:cNvSpPr txBox="1"/>
          <p:nvPr/>
        </p:nvSpPr>
        <p:spPr>
          <a:xfrm>
            <a:off x="5076825" y="8493125"/>
            <a:ext cx="5443478" cy="369332"/>
          </a:xfrm>
          <a:prstGeom prst="rect">
            <a:avLst/>
          </a:prstGeom>
          <a:noFill/>
        </p:spPr>
        <p:txBody>
          <a:bodyPr wrap="none" rtlCol="0">
            <a:spAutoFit/>
          </a:bodyPr>
          <a:lstStyle/>
          <a:p>
            <a:r>
              <a:rPr lang="en-US" altLang="zh-TW" dirty="0"/>
              <a:t>https://www.tenlong.com.tw/products/9789864347926</a:t>
            </a:r>
            <a:endParaRPr lang="zh-TW" altLang="en-US" dirty="0"/>
          </a:p>
        </p:txBody>
      </p:sp>
      <p:pic>
        <p:nvPicPr>
          <p:cNvPr id="4100" name="Picture 4" descr="CQRS 命令查詢職責分離模式 (Command Query Responsibility Segregation)">
            <a:extLst>
              <a:ext uri="{FF2B5EF4-FFF2-40B4-BE49-F238E27FC236}">
                <a16:creationId xmlns:a16="http://schemas.microsoft.com/office/drawing/2014/main" id="{B14F5BC8-3E12-4A71-9A58-39AC9E944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3650" y="4000500"/>
            <a:ext cx="20383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92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236DD-20C6-4B35-9C11-21E5811D5227}"/>
              </a:ext>
            </a:extLst>
          </p:cNvPr>
          <p:cNvSpPr>
            <a:spLocks noGrp="1"/>
          </p:cNvSpPr>
          <p:nvPr>
            <p:ph type="title"/>
          </p:nvPr>
        </p:nvSpPr>
        <p:spPr/>
        <p:txBody>
          <a:bodyPr/>
          <a:lstStyle/>
          <a:p>
            <a:r>
              <a:rPr lang="zh-TW" altLang="en-US" dirty="0"/>
              <a:t>安德魯是誰</a:t>
            </a:r>
            <a:r>
              <a:rPr lang="en-US" altLang="zh-TW" dirty="0"/>
              <a:t>?</a:t>
            </a:r>
            <a:endParaRPr lang="zh-TW" altLang="en-US" dirty="0"/>
          </a:p>
        </p:txBody>
      </p:sp>
      <p:sp>
        <p:nvSpPr>
          <p:cNvPr id="3" name="內容版面配置區 2">
            <a:extLst>
              <a:ext uri="{FF2B5EF4-FFF2-40B4-BE49-F238E27FC236}">
                <a16:creationId xmlns:a16="http://schemas.microsoft.com/office/drawing/2014/main" id="{617B35DF-E426-4490-B1B5-369DB16F961E}"/>
              </a:ext>
            </a:extLst>
          </p:cNvPr>
          <p:cNvSpPr>
            <a:spLocks noGrp="1"/>
          </p:cNvSpPr>
          <p:nvPr>
            <p:ph idx="1"/>
          </p:nvPr>
        </p:nvSpPr>
        <p:spPr/>
        <p:txBody>
          <a:bodyPr/>
          <a:lstStyle/>
          <a:p>
            <a:endParaRPr lang="zh-TW" altLang="en-US"/>
          </a:p>
        </p:txBody>
      </p:sp>
      <p:pic>
        <p:nvPicPr>
          <p:cNvPr id="12290" name="Picture 2">
            <a:extLst>
              <a:ext uri="{FF2B5EF4-FFF2-40B4-BE49-F238E27FC236}">
                <a16:creationId xmlns:a16="http://schemas.microsoft.com/office/drawing/2014/main" id="{6B2BCF9E-5FA8-4709-8DC4-5F656ADF7E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657"/>
          <a:stretch/>
        </p:blipFill>
        <p:spPr bwMode="auto">
          <a:xfrm>
            <a:off x="727075" y="1357953"/>
            <a:ext cx="10737850" cy="489272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D9E531A9-E24F-49FF-A7E9-184FB53E6E6A}"/>
              </a:ext>
            </a:extLst>
          </p:cNvPr>
          <p:cNvSpPr txBox="1"/>
          <p:nvPr/>
        </p:nvSpPr>
        <p:spPr>
          <a:xfrm>
            <a:off x="7813878" y="6396335"/>
            <a:ext cx="4378122" cy="923330"/>
          </a:xfrm>
          <a:prstGeom prst="rect">
            <a:avLst/>
          </a:prstGeom>
          <a:noFill/>
        </p:spPr>
        <p:txBody>
          <a:bodyPr wrap="none" rtlCol="0">
            <a:spAutoFit/>
          </a:bodyPr>
          <a:lstStyle/>
          <a:p>
            <a:pPr rtl="0">
              <a:spcBef>
                <a:spcPts val="0"/>
              </a:spcBef>
              <a:spcAft>
                <a:spcPts val="0"/>
              </a:spcAft>
            </a:pPr>
            <a:r>
              <a:rPr lang="en-US" altLang="zh-TW" sz="1800" b="0" i="0" u="sng" strike="noStrike" dirty="0">
                <a:solidFill>
                  <a:srgbClr val="008CBE"/>
                </a:solidFill>
                <a:effectLst/>
                <a:latin typeface="Arial" panose="020B0604020202020204" pitchFamily="34" charset="0"/>
                <a:hlinkClick r:id="rId3"/>
              </a:rPr>
              <a:t>https://columns.chicken-house.net/about/</a:t>
            </a:r>
            <a:endParaRPr lang="en-US" altLang="zh-TW" b="0" dirty="0">
              <a:effectLst/>
            </a:endParaRPr>
          </a:p>
          <a:p>
            <a:br>
              <a:rPr lang="en-US" altLang="zh-TW" dirty="0"/>
            </a:br>
            <a:endParaRPr lang="zh-TW" altLang="en-US" dirty="0"/>
          </a:p>
        </p:txBody>
      </p:sp>
    </p:spTree>
    <p:extLst>
      <p:ext uri="{BB962C8B-B14F-4D97-AF65-F5344CB8AC3E}">
        <p14:creationId xmlns:p14="http://schemas.microsoft.com/office/powerpoint/2010/main" val="3090401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4C7666-BF81-4FDE-9BF0-38FFF6E53A64}"/>
              </a:ext>
            </a:extLst>
          </p:cNvPr>
          <p:cNvSpPr>
            <a:spLocks noGrp="1"/>
          </p:cNvSpPr>
          <p:nvPr>
            <p:ph type="title"/>
          </p:nvPr>
        </p:nvSpPr>
        <p:spPr/>
        <p:txBody>
          <a:bodyPr/>
          <a:lstStyle/>
          <a:p>
            <a:r>
              <a:rPr lang="zh-TW" altLang="en-US" dirty="0"/>
              <a:t>先找出 </a:t>
            </a:r>
            <a:r>
              <a:rPr lang="en-US" altLang="zh-TW" dirty="0"/>
              <a:t>command / event:</a:t>
            </a:r>
            <a:endParaRPr lang="zh-TW" altLang="en-US" dirty="0"/>
          </a:p>
        </p:txBody>
      </p:sp>
      <p:sp>
        <p:nvSpPr>
          <p:cNvPr id="3" name="內容版面配置區 2">
            <a:extLst>
              <a:ext uri="{FF2B5EF4-FFF2-40B4-BE49-F238E27FC236}">
                <a16:creationId xmlns:a16="http://schemas.microsoft.com/office/drawing/2014/main" id="{5F62115F-6EA0-4210-8A0B-F7262B4F79CB}"/>
              </a:ext>
            </a:extLst>
          </p:cNvPr>
          <p:cNvSpPr>
            <a:spLocks noGrp="1"/>
          </p:cNvSpPr>
          <p:nvPr>
            <p:ph idx="1"/>
          </p:nvPr>
        </p:nvSpPr>
        <p:spPr/>
        <p:txBody>
          <a:bodyPr>
            <a:normAutofit fontScale="92500" lnSpcReduction="20000"/>
          </a:bodyPr>
          <a:lstStyle/>
          <a:p>
            <a:pPr marL="0" indent="0">
              <a:buNone/>
            </a:pPr>
            <a:r>
              <a:rPr lang="zh-TW" altLang="en-US" dirty="0"/>
              <a:t>面對一個 </a:t>
            </a:r>
            <a:r>
              <a:rPr lang="en-US" altLang="zh-TW" dirty="0"/>
              <a:t>“</a:t>
            </a:r>
            <a:r>
              <a:rPr lang="zh-TW" altLang="en-US" dirty="0"/>
              <a:t>帳戶</a:t>
            </a:r>
            <a:r>
              <a:rPr lang="en-US" altLang="zh-TW" dirty="0"/>
              <a:t>”, </a:t>
            </a:r>
            <a:r>
              <a:rPr lang="zh-TW" altLang="en-US" dirty="0"/>
              <a:t>該有哪些 </a:t>
            </a:r>
            <a:r>
              <a:rPr lang="en-US" altLang="zh-TW" dirty="0"/>
              <a:t>command? </a:t>
            </a:r>
            <a:r>
              <a:rPr lang="zh-TW" altLang="en-US" dirty="0"/>
              <a:t>會發生哪些 </a:t>
            </a:r>
            <a:r>
              <a:rPr lang="en-US" altLang="zh-TW" dirty="0"/>
              <a:t>event?</a:t>
            </a:r>
          </a:p>
          <a:p>
            <a:pPr marL="0" indent="0">
              <a:buNone/>
            </a:pPr>
            <a:endParaRPr lang="en-US" altLang="zh-TW" dirty="0"/>
          </a:p>
          <a:p>
            <a:pPr marL="0" indent="0">
              <a:buNone/>
            </a:pPr>
            <a:r>
              <a:rPr lang="en-US" altLang="zh-TW" dirty="0"/>
              <a:t>Command:</a:t>
            </a:r>
          </a:p>
          <a:p>
            <a:r>
              <a:rPr lang="zh-TW" altLang="en-US" dirty="0"/>
              <a:t>存款</a:t>
            </a:r>
            <a:endParaRPr lang="en-US" altLang="zh-TW" dirty="0"/>
          </a:p>
          <a:p>
            <a:r>
              <a:rPr lang="zh-TW" altLang="en-US" dirty="0"/>
              <a:t>提款</a:t>
            </a:r>
            <a:endParaRPr lang="en-US" altLang="zh-TW" dirty="0"/>
          </a:p>
          <a:p>
            <a:r>
              <a:rPr lang="zh-TW" altLang="en-US" dirty="0"/>
              <a:t>轉帳</a:t>
            </a:r>
            <a:endParaRPr lang="en-US" altLang="zh-TW" dirty="0"/>
          </a:p>
          <a:p>
            <a:endParaRPr lang="en-US" altLang="zh-TW" dirty="0"/>
          </a:p>
          <a:p>
            <a:pPr marL="0" indent="0">
              <a:buNone/>
            </a:pPr>
            <a:r>
              <a:rPr lang="en-US" altLang="zh-TW" dirty="0"/>
              <a:t>Event:</a:t>
            </a:r>
          </a:p>
          <a:p>
            <a:r>
              <a:rPr lang="zh-TW" altLang="en-US" dirty="0"/>
              <a:t>已轉入</a:t>
            </a:r>
            <a:endParaRPr lang="en-US" altLang="zh-TW" dirty="0"/>
          </a:p>
          <a:p>
            <a:r>
              <a:rPr lang="zh-TW" altLang="en-US" dirty="0"/>
              <a:t>已轉出</a:t>
            </a:r>
            <a:endParaRPr lang="en-US" altLang="zh-TW" dirty="0"/>
          </a:p>
          <a:p>
            <a:endParaRPr lang="zh-TW" altLang="en-US" dirty="0"/>
          </a:p>
        </p:txBody>
      </p:sp>
    </p:spTree>
    <p:extLst>
      <p:ext uri="{BB962C8B-B14F-4D97-AF65-F5344CB8AC3E}">
        <p14:creationId xmlns:p14="http://schemas.microsoft.com/office/powerpoint/2010/main" val="2979585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68E2F-0B87-4912-89A8-CF7CB5A0FFE0}"/>
              </a:ext>
            </a:extLst>
          </p:cNvPr>
          <p:cNvSpPr>
            <a:spLocks noGrp="1"/>
          </p:cNvSpPr>
          <p:nvPr>
            <p:ph type="title"/>
          </p:nvPr>
        </p:nvSpPr>
        <p:spPr/>
        <p:txBody>
          <a:bodyPr/>
          <a:lstStyle/>
          <a:p>
            <a:r>
              <a:rPr lang="zh-TW" altLang="en-US" dirty="0"/>
              <a:t>定義 </a:t>
            </a:r>
            <a:r>
              <a:rPr lang="en-US" altLang="zh-TW" dirty="0"/>
              <a:t>write / read model:</a:t>
            </a:r>
            <a:endParaRPr lang="zh-TW" altLang="en-US" dirty="0"/>
          </a:p>
        </p:txBody>
      </p:sp>
      <p:sp>
        <p:nvSpPr>
          <p:cNvPr id="3" name="內容版面配置區 2">
            <a:extLst>
              <a:ext uri="{FF2B5EF4-FFF2-40B4-BE49-F238E27FC236}">
                <a16:creationId xmlns:a16="http://schemas.microsoft.com/office/drawing/2014/main" id="{4BEFA6ED-043F-4B81-9A65-7FF8A9065ACF}"/>
              </a:ext>
            </a:extLst>
          </p:cNvPr>
          <p:cNvSpPr>
            <a:spLocks noGrp="1"/>
          </p:cNvSpPr>
          <p:nvPr>
            <p:ph idx="1"/>
          </p:nvPr>
        </p:nvSpPr>
        <p:spPr/>
        <p:txBody>
          <a:bodyPr/>
          <a:lstStyle/>
          <a:p>
            <a:r>
              <a:rPr lang="en-US" altLang="zh-TW" dirty="0"/>
              <a:t>Write Model</a:t>
            </a:r>
          </a:p>
          <a:p>
            <a:r>
              <a:rPr lang="zh-TW" altLang="en-US" dirty="0"/>
              <a:t>要能快速的更新執行 </a:t>
            </a:r>
            <a:r>
              <a:rPr lang="en-US" altLang="zh-TW" dirty="0"/>
              <a:t>Command </a:t>
            </a:r>
            <a:r>
              <a:rPr lang="zh-TW" altLang="en-US" dirty="0"/>
              <a:t>的結果</a:t>
            </a:r>
            <a:endParaRPr lang="en-US" altLang="zh-TW" dirty="0"/>
          </a:p>
          <a:p>
            <a:endParaRPr lang="en-US" altLang="zh-TW" dirty="0"/>
          </a:p>
          <a:p>
            <a:endParaRPr lang="en-US" altLang="zh-TW" dirty="0"/>
          </a:p>
          <a:p>
            <a:r>
              <a:rPr lang="en-US" altLang="zh-TW" dirty="0"/>
              <a:t>Read Model</a:t>
            </a:r>
          </a:p>
          <a:p>
            <a:r>
              <a:rPr lang="zh-TW" altLang="en-US" dirty="0"/>
              <a:t>要能快速取得當前的餘額 </a:t>
            </a:r>
            <a:r>
              <a:rPr lang="en-US" altLang="zh-TW" dirty="0"/>
              <a:t>(Balance)</a:t>
            </a:r>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1573440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CEC64A-1309-4FE3-9B74-4416A70C1E2A}"/>
              </a:ext>
            </a:extLst>
          </p:cNvPr>
          <p:cNvSpPr>
            <a:spLocks noGrp="1"/>
          </p:cNvSpPr>
          <p:nvPr>
            <p:ph type="title"/>
          </p:nvPr>
        </p:nvSpPr>
        <p:spPr/>
        <p:txBody>
          <a:bodyPr/>
          <a:lstStyle/>
          <a:p>
            <a:r>
              <a:rPr lang="en-US" altLang="zh-TW" dirty="0"/>
              <a:t>(</a:t>
            </a:r>
            <a:r>
              <a:rPr lang="zh-TW" altLang="en-US" dirty="0"/>
              <a:t>回顧</a:t>
            </a:r>
            <a:r>
              <a:rPr lang="en-US" altLang="zh-TW" dirty="0"/>
              <a:t>) </a:t>
            </a:r>
            <a:r>
              <a:rPr lang="zh-TW" altLang="en-US" dirty="0"/>
              <a:t>只透過 </a:t>
            </a:r>
            <a:r>
              <a:rPr lang="en-US" altLang="zh-TW" dirty="0"/>
              <a:t>CQRS:</a:t>
            </a:r>
            <a:endParaRPr lang="zh-TW" altLang="en-US" dirty="0"/>
          </a:p>
        </p:txBody>
      </p:sp>
      <p:sp>
        <p:nvSpPr>
          <p:cNvPr id="3" name="內容版面配置區 2">
            <a:extLst>
              <a:ext uri="{FF2B5EF4-FFF2-40B4-BE49-F238E27FC236}">
                <a16:creationId xmlns:a16="http://schemas.microsoft.com/office/drawing/2014/main" id="{6771DD5D-3C77-4A76-9971-AAC185151F04}"/>
              </a:ext>
            </a:extLst>
          </p:cNvPr>
          <p:cNvSpPr>
            <a:spLocks noGrp="1"/>
          </p:cNvSpPr>
          <p:nvPr>
            <p:ph idx="1"/>
          </p:nvPr>
        </p:nvSpPr>
        <p:spPr/>
        <p:txBody>
          <a:bodyPr>
            <a:normAutofit lnSpcReduction="10000"/>
          </a:bodyPr>
          <a:lstStyle/>
          <a:p>
            <a:pPr marL="0" indent="0">
              <a:buNone/>
            </a:pPr>
            <a:r>
              <a:rPr lang="zh-TW" altLang="en-US" dirty="0"/>
              <a:t>只用 </a:t>
            </a:r>
            <a:r>
              <a:rPr lang="en-US" altLang="zh-TW" dirty="0"/>
              <a:t>CQRS:</a:t>
            </a:r>
          </a:p>
          <a:p>
            <a:r>
              <a:rPr lang="en-US" altLang="zh-TW" dirty="0"/>
              <a:t>Command </a:t>
            </a:r>
            <a:r>
              <a:rPr lang="zh-TW" altLang="en-US" dirty="0"/>
              <a:t>執行時，同時更新 </a:t>
            </a:r>
            <a:r>
              <a:rPr lang="en-US" altLang="zh-TW" dirty="0"/>
              <a:t>W / R model (sync,</a:t>
            </a:r>
            <a:r>
              <a:rPr lang="zh-TW" altLang="en-US" dirty="0"/>
              <a:t> </a:t>
            </a:r>
            <a:r>
              <a:rPr lang="en-US" altLang="zh-TW" dirty="0"/>
              <a:t>ACID, </a:t>
            </a:r>
            <a:r>
              <a:rPr lang="zh-TW" altLang="en-US" dirty="0"/>
              <a:t>強一致性</a:t>
            </a:r>
            <a:r>
              <a:rPr lang="en-US" altLang="zh-TW" dirty="0"/>
              <a:t>)</a:t>
            </a:r>
          </a:p>
          <a:p>
            <a:endParaRPr lang="en-US" altLang="zh-TW" dirty="0"/>
          </a:p>
          <a:p>
            <a:pPr marL="0" indent="0">
              <a:buNone/>
            </a:pPr>
            <a:r>
              <a:rPr lang="zh-TW" altLang="en-US" dirty="0"/>
              <a:t>搭配 </a:t>
            </a:r>
            <a:r>
              <a:rPr lang="en-US" altLang="zh-TW" dirty="0"/>
              <a:t>ES:</a:t>
            </a:r>
          </a:p>
          <a:p>
            <a:r>
              <a:rPr lang="en-US" altLang="zh-TW" dirty="0"/>
              <a:t>Command </a:t>
            </a:r>
            <a:r>
              <a:rPr lang="zh-TW" altLang="en-US" dirty="0"/>
              <a:t>執行時，只更新 </a:t>
            </a:r>
            <a:r>
              <a:rPr lang="en-US" altLang="zh-TW" dirty="0"/>
              <a:t>W model, </a:t>
            </a:r>
            <a:r>
              <a:rPr lang="zh-TW" altLang="en-US" dirty="0"/>
              <a:t>成功後記錄 </a:t>
            </a:r>
            <a:r>
              <a:rPr lang="en-US" altLang="zh-TW" dirty="0"/>
              <a:t>event store, </a:t>
            </a:r>
            <a:r>
              <a:rPr lang="zh-TW" altLang="en-US" dirty="0"/>
              <a:t>並且發出 </a:t>
            </a:r>
            <a:r>
              <a:rPr lang="en-US" altLang="zh-TW" dirty="0"/>
              <a:t>event</a:t>
            </a:r>
            <a:r>
              <a:rPr lang="zh-TW" altLang="en-US" dirty="0"/>
              <a:t>。訂閱 </a:t>
            </a:r>
            <a:r>
              <a:rPr lang="en-US" altLang="zh-TW" dirty="0"/>
              <a:t>event, </a:t>
            </a:r>
            <a:r>
              <a:rPr lang="zh-TW" altLang="en-US" dirty="0"/>
              <a:t>透過 </a:t>
            </a:r>
            <a:r>
              <a:rPr lang="en-US" altLang="zh-TW" dirty="0"/>
              <a:t>event </a:t>
            </a:r>
            <a:r>
              <a:rPr lang="zh-TW" altLang="en-US" dirty="0"/>
              <a:t>更新 </a:t>
            </a:r>
            <a:r>
              <a:rPr lang="en-US" altLang="zh-TW" dirty="0"/>
              <a:t>R model (async, BASE, </a:t>
            </a:r>
            <a:r>
              <a:rPr lang="zh-TW" altLang="en-US" dirty="0"/>
              <a:t>最終一致性</a:t>
            </a:r>
            <a:r>
              <a:rPr lang="en-US" altLang="zh-TW" dirty="0"/>
              <a:t>)</a:t>
            </a:r>
          </a:p>
          <a:p>
            <a:r>
              <a:rPr lang="zh-TW" altLang="en-US" dirty="0"/>
              <a:t>易於擴充，包含系統彈性，也包含系統效能</a:t>
            </a:r>
            <a:endParaRPr lang="en-US" altLang="zh-TW" dirty="0"/>
          </a:p>
          <a:p>
            <a:r>
              <a:rPr lang="zh-TW" altLang="en-US" dirty="0"/>
              <a:t>有 </a:t>
            </a:r>
            <a:r>
              <a:rPr lang="en-US" altLang="zh-TW" dirty="0"/>
              <a:t>event store, </a:t>
            </a:r>
            <a:r>
              <a:rPr lang="zh-TW" altLang="en-US" dirty="0"/>
              <a:t>可以重新 </a:t>
            </a:r>
            <a:r>
              <a:rPr lang="en-US" altLang="zh-TW" dirty="0"/>
              <a:t>replay, </a:t>
            </a:r>
            <a:r>
              <a:rPr lang="zh-TW" altLang="en-US" dirty="0"/>
              <a:t>後段的系統能夠重新執行。</a:t>
            </a:r>
            <a:endParaRPr lang="en-US" altLang="zh-TW" dirty="0"/>
          </a:p>
          <a:p>
            <a:endParaRPr lang="zh-TW" altLang="en-US" dirty="0"/>
          </a:p>
        </p:txBody>
      </p:sp>
    </p:spTree>
    <p:extLst>
      <p:ext uri="{BB962C8B-B14F-4D97-AF65-F5344CB8AC3E}">
        <p14:creationId xmlns:p14="http://schemas.microsoft.com/office/powerpoint/2010/main" val="2909255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8D812D-CAF3-4BD3-AB70-96BAF712BF91}"/>
              </a:ext>
            </a:extLst>
          </p:cNvPr>
          <p:cNvSpPr>
            <a:spLocks noGrp="1"/>
          </p:cNvSpPr>
          <p:nvPr>
            <p:ph type="title"/>
          </p:nvPr>
        </p:nvSpPr>
        <p:spPr/>
        <p:txBody>
          <a:bodyPr/>
          <a:lstStyle/>
          <a:p>
            <a:r>
              <a:rPr lang="zh-TW" altLang="en-US" dirty="0"/>
              <a:t>試著思考該如何面對這些問題</a:t>
            </a:r>
            <a:r>
              <a:rPr lang="en-US" altLang="zh-TW" dirty="0"/>
              <a:t>?</a:t>
            </a:r>
            <a:endParaRPr lang="zh-TW" altLang="en-US" dirty="0"/>
          </a:p>
        </p:txBody>
      </p:sp>
      <p:sp>
        <p:nvSpPr>
          <p:cNvPr id="6" name="矩形: 圓角 5">
            <a:extLst>
              <a:ext uri="{FF2B5EF4-FFF2-40B4-BE49-F238E27FC236}">
                <a16:creationId xmlns:a16="http://schemas.microsoft.com/office/drawing/2014/main" id="{1DD3E15D-767D-411D-8C5C-AEEE5321A6E2}"/>
              </a:ext>
            </a:extLst>
          </p:cNvPr>
          <p:cNvSpPr/>
          <p:nvPr/>
        </p:nvSpPr>
        <p:spPr>
          <a:xfrm>
            <a:off x="361666" y="1535373"/>
            <a:ext cx="11477767" cy="32004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2">
            <a:extLst>
              <a:ext uri="{FF2B5EF4-FFF2-40B4-BE49-F238E27FC236}">
                <a16:creationId xmlns:a16="http://schemas.microsoft.com/office/drawing/2014/main" id="{4C12B49A-DCA2-48AF-BD82-C28E5363E7FF}"/>
              </a:ext>
            </a:extLst>
          </p:cNvPr>
          <p:cNvSpPr>
            <a:spLocks noGrp="1"/>
          </p:cNvSpPr>
          <p:nvPr>
            <p:ph idx="1"/>
          </p:nvPr>
        </p:nvSpPr>
        <p:spPr>
          <a:xfrm>
            <a:off x="838200" y="2004586"/>
            <a:ext cx="10515600" cy="4351338"/>
          </a:xfrm>
        </p:spPr>
        <p:txBody>
          <a:bodyPr/>
          <a:lstStyle/>
          <a:p>
            <a:pPr marL="0" indent="0">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利息計算公式錯誤，多給了不該給的金額</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Q2. </a:t>
            </a:r>
            <a:r>
              <a:rPr lang="zh-TW" altLang="en-US" dirty="0"/>
              <a:t>如果程式有 </a:t>
            </a:r>
            <a:r>
              <a:rPr lang="en-US" altLang="zh-TW" dirty="0"/>
              <a:t>Bug, Balance </a:t>
            </a:r>
            <a:r>
              <a:rPr lang="zh-TW" altLang="en-US" dirty="0"/>
              <a:t>計算錯誤</a:t>
            </a:r>
            <a:r>
              <a:rPr lang="en-US" altLang="zh-TW" dirty="0"/>
              <a:t>, </a:t>
            </a:r>
            <a:r>
              <a:rPr lang="zh-TW" altLang="en-US" dirty="0"/>
              <a:t>可以修正 </a:t>
            </a:r>
            <a:r>
              <a:rPr lang="en-US" altLang="zh-TW" dirty="0"/>
              <a:t>Bug </a:t>
            </a:r>
            <a:r>
              <a:rPr lang="zh-TW" altLang="en-US" dirty="0"/>
              <a:t>後重跑</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a:t>
            </a:r>
            <a:r>
              <a:rPr lang="zh-TW" altLang="en-US" sz="2000" dirty="0">
                <a:solidFill>
                  <a:schemeClr val="bg2">
                    <a:lumMod val="75000"/>
                  </a:schemeClr>
                </a:solidFill>
              </a:rPr>
              <a:t> 計算錯誤，存 </a:t>
            </a:r>
            <a:r>
              <a:rPr lang="en-US" altLang="zh-TW" sz="2000" dirty="0">
                <a:solidFill>
                  <a:schemeClr val="bg2">
                    <a:lumMod val="75000"/>
                  </a:schemeClr>
                </a:solidFill>
              </a:rPr>
              <a:t>100 </a:t>
            </a:r>
            <a:r>
              <a:rPr lang="zh-TW" altLang="en-US" sz="2000" dirty="0">
                <a:solidFill>
                  <a:schemeClr val="bg2">
                    <a:lumMod val="75000"/>
                  </a:schemeClr>
                </a:solidFill>
              </a:rPr>
              <a:t>元，餘額多了 </a:t>
            </a:r>
            <a:r>
              <a:rPr lang="en-US" altLang="zh-TW" sz="2000" dirty="0">
                <a:solidFill>
                  <a:schemeClr val="bg2">
                    <a:lumMod val="75000"/>
                  </a:schemeClr>
                </a:solidFill>
              </a:rPr>
              <a:t>101 </a:t>
            </a:r>
            <a:r>
              <a:rPr lang="zh-TW" altLang="en-US" sz="2000" dirty="0">
                <a:solidFill>
                  <a:schemeClr val="bg2">
                    <a:lumMod val="75000"/>
                  </a:schemeClr>
                </a:solidFill>
              </a:rPr>
              <a:t>元</a:t>
            </a:r>
            <a:r>
              <a:rPr lang="en-US" altLang="zh-TW" sz="2000" dirty="0">
                <a:solidFill>
                  <a:schemeClr val="bg2">
                    <a:lumMod val="75000"/>
                  </a:schemeClr>
                </a:solidFill>
              </a:rPr>
              <a:t>)</a:t>
            </a:r>
          </a:p>
          <a:p>
            <a:pPr marL="0" indent="0">
              <a:buNone/>
            </a:pPr>
            <a:endParaRPr lang="en-US" altLang="zh-TW" dirty="0"/>
          </a:p>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p>
          <a:p>
            <a:pPr marL="0" indent="0">
              <a:buNone/>
            </a:pPr>
            <a:r>
              <a:rPr lang="en-US" altLang="zh-TW" sz="2000" dirty="0">
                <a:solidFill>
                  <a:schemeClr val="bg2">
                    <a:lumMod val="75000"/>
                  </a:schemeClr>
                </a:solidFill>
              </a:rPr>
              <a:t>(</a:t>
            </a:r>
            <a:r>
              <a:rPr lang="zh-TW" altLang="en-US" sz="2000" dirty="0">
                <a:solidFill>
                  <a:schemeClr val="bg2">
                    <a:lumMod val="75000"/>
                  </a:schemeClr>
                </a:solidFill>
              </a:rPr>
              <a:t>例如</a:t>
            </a:r>
            <a:r>
              <a:rPr lang="en-US" altLang="zh-TW" sz="2000" dirty="0">
                <a:solidFill>
                  <a:schemeClr val="bg2">
                    <a:lumMod val="75000"/>
                  </a:schemeClr>
                </a:solidFill>
              </a:rPr>
              <a:t>: </a:t>
            </a:r>
            <a:r>
              <a:rPr lang="zh-TW" altLang="en-US" sz="2000" dirty="0">
                <a:solidFill>
                  <a:schemeClr val="bg2">
                    <a:lumMod val="75000"/>
                  </a:schemeClr>
                </a:solidFill>
              </a:rPr>
              <a:t>原本程式錯誤，餘額只剩 </a:t>
            </a:r>
            <a:r>
              <a:rPr lang="en-US" altLang="zh-TW" sz="2000" dirty="0">
                <a:solidFill>
                  <a:schemeClr val="bg2">
                    <a:lumMod val="75000"/>
                  </a:schemeClr>
                </a:solidFill>
              </a:rPr>
              <a:t>500 </a:t>
            </a:r>
            <a:r>
              <a:rPr lang="zh-TW" altLang="en-US" sz="2000" dirty="0">
                <a:solidFill>
                  <a:schemeClr val="bg2">
                    <a:lumMod val="75000"/>
                  </a:schemeClr>
                </a:solidFill>
              </a:rPr>
              <a:t>卻讓客戶領出 </a:t>
            </a:r>
            <a:r>
              <a:rPr lang="en-US" altLang="zh-TW" sz="2000" dirty="0">
                <a:solidFill>
                  <a:schemeClr val="bg2">
                    <a:lumMod val="75000"/>
                  </a:schemeClr>
                </a:solidFill>
              </a:rPr>
              <a:t>1000 </a:t>
            </a:r>
            <a:r>
              <a:rPr lang="zh-TW" altLang="en-US" sz="2000" dirty="0">
                <a:solidFill>
                  <a:schemeClr val="bg2">
                    <a:lumMod val="75000"/>
                  </a:schemeClr>
                </a:solidFill>
              </a:rPr>
              <a:t>元</a:t>
            </a:r>
            <a:r>
              <a:rPr lang="en-US" altLang="zh-TW" sz="2000" dirty="0">
                <a:solidFill>
                  <a:schemeClr val="bg2">
                    <a:lumMod val="75000"/>
                  </a:schemeClr>
                </a:solidFill>
              </a:rPr>
              <a:t>)</a:t>
            </a:r>
            <a:endParaRPr lang="zh-TW" altLang="en-US" sz="2000" dirty="0">
              <a:solidFill>
                <a:schemeClr val="bg2">
                  <a:lumMod val="75000"/>
                </a:schemeClr>
              </a:solidFill>
            </a:endParaRPr>
          </a:p>
        </p:txBody>
      </p:sp>
    </p:spTree>
    <p:extLst>
      <p:ext uri="{BB962C8B-B14F-4D97-AF65-F5344CB8AC3E}">
        <p14:creationId xmlns:p14="http://schemas.microsoft.com/office/powerpoint/2010/main" val="413331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9CFB22-7A47-48E0-9D7F-15091651CACB}"/>
              </a:ext>
            </a:extLst>
          </p:cNvPr>
          <p:cNvSpPr>
            <a:spLocks noGrp="1"/>
          </p:cNvSpPr>
          <p:nvPr>
            <p:ph type="title"/>
          </p:nvPr>
        </p:nvSpPr>
        <p:spPr/>
        <p:txBody>
          <a:bodyPr/>
          <a:lstStyle/>
          <a:p>
            <a:r>
              <a:rPr lang="zh-TW" altLang="en-US" dirty="0"/>
              <a:t>回到前面的案例</a:t>
            </a:r>
            <a:r>
              <a:rPr lang="en-US" altLang="zh-TW" dirty="0"/>
              <a:t>:</a:t>
            </a:r>
            <a:endParaRPr lang="zh-TW" altLang="en-US" dirty="0"/>
          </a:p>
        </p:txBody>
      </p:sp>
      <p:sp>
        <p:nvSpPr>
          <p:cNvPr id="3" name="內容版面配置區 2">
            <a:extLst>
              <a:ext uri="{FF2B5EF4-FFF2-40B4-BE49-F238E27FC236}">
                <a16:creationId xmlns:a16="http://schemas.microsoft.com/office/drawing/2014/main" id="{0FE9C95E-A8CC-4E12-969C-BEA5BFBC6998}"/>
              </a:ext>
            </a:extLst>
          </p:cNvPr>
          <p:cNvSpPr>
            <a:spLocks noGrp="1"/>
          </p:cNvSpPr>
          <p:nvPr>
            <p:ph idx="1"/>
          </p:nvPr>
        </p:nvSpPr>
        <p:spPr/>
        <p:txBody>
          <a:bodyPr>
            <a:normAutofit fontScale="62500" lnSpcReduction="20000"/>
          </a:bodyPr>
          <a:lstStyle/>
          <a:p>
            <a:pPr marL="0" indent="0">
              <a:lnSpc>
                <a:spcPct val="120000"/>
              </a:lnSpc>
              <a:buNone/>
            </a:pPr>
            <a:r>
              <a:rPr lang="en-US" altLang="zh-TW" dirty="0"/>
              <a:t>Q1. </a:t>
            </a:r>
            <a:r>
              <a:rPr lang="zh-TW" altLang="en-US" dirty="0"/>
              <a:t>如果銀行利息算錯了，可以改掉 </a:t>
            </a:r>
            <a:r>
              <a:rPr lang="en-US" altLang="zh-TW" dirty="0"/>
              <a:t>#11 </a:t>
            </a:r>
            <a:r>
              <a:rPr lang="zh-TW" altLang="en-US" dirty="0"/>
              <a:t>之後重跑</a:t>
            </a:r>
            <a:r>
              <a:rPr lang="en-US" altLang="zh-TW" dirty="0"/>
              <a:t>?</a:t>
            </a:r>
          </a:p>
          <a:p>
            <a:pPr marL="0" indent="0">
              <a:lnSpc>
                <a:spcPct val="120000"/>
              </a:lnSpc>
              <a:buNone/>
            </a:pPr>
            <a:r>
              <a:rPr lang="zh-TW" altLang="en-US" dirty="0"/>
              <a:t>思考</a:t>
            </a:r>
            <a:r>
              <a:rPr lang="en-US" altLang="zh-TW" dirty="0"/>
              <a:t>:</a:t>
            </a:r>
            <a:r>
              <a:rPr lang="zh-TW" altLang="en-US" dirty="0"/>
              <a:t> </a:t>
            </a:r>
            <a:r>
              <a:rPr lang="en-US" altLang="zh-TW" dirty="0"/>
              <a:t>Event Store </a:t>
            </a:r>
            <a:r>
              <a:rPr lang="zh-TW" altLang="en-US" dirty="0"/>
              <a:t>應該記錄什麼事件</a:t>
            </a:r>
            <a:r>
              <a:rPr lang="en-US" altLang="zh-TW" dirty="0"/>
              <a:t>?</a:t>
            </a:r>
          </a:p>
          <a:p>
            <a:pPr marL="0" indent="0">
              <a:lnSpc>
                <a:spcPct val="120000"/>
              </a:lnSpc>
              <a:buNone/>
            </a:pPr>
            <a:endParaRPr lang="en-US" altLang="zh-TW" dirty="0"/>
          </a:p>
          <a:p>
            <a:pPr marL="0" indent="0">
              <a:lnSpc>
                <a:spcPct val="120000"/>
              </a:lnSpc>
              <a:buNone/>
            </a:pPr>
            <a:r>
              <a:rPr lang="zh-TW" altLang="en-US" dirty="0"/>
              <a:t>原本</a:t>
            </a:r>
            <a:r>
              <a:rPr lang="en-US" altLang="zh-TW" dirty="0"/>
              <a:t>: </a:t>
            </a:r>
            <a:r>
              <a:rPr lang="zh-TW" altLang="en-US" dirty="0"/>
              <a:t>已存入</a:t>
            </a:r>
            <a:r>
              <a:rPr lang="en-US" altLang="zh-TW" dirty="0"/>
              <a:t>, { Source: “</a:t>
            </a:r>
            <a:r>
              <a:rPr lang="zh-TW" altLang="en-US" dirty="0"/>
              <a:t>銀行利息計算程式</a:t>
            </a:r>
            <a:r>
              <a:rPr lang="en-US" altLang="zh-TW" dirty="0"/>
              <a:t>”, Amount: $9527.00 }</a:t>
            </a:r>
          </a:p>
          <a:p>
            <a:pPr marL="0" indent="0">
              <a:lnSpc>
                <a:spcPct val="120000"/>
              </a:lnSpc>
              <a:buNone/>
            </a:pPr>
            <a:r>
              <a:rPr lang="zh-TW" altLang="en-US" dirty="0"/>
              <a:t>修正</a:t>
            </a:r>
            <a:r>
              <a:rPr lang="en-US" altLang="zh-TW" dirty="0"/>
              <a:t>: </a:t>
            </a:r>
            <a:r>
              <a:rPr lang="zh-TW" altLang="en-US" dirty="0"/>
              <a:t>已存入</a:t>
            </a:r>
            <a:r>
              <a:rPr lang="en-US" altLang="zh-TW" dirty="0"/>
              <a:t>, { Source: “</a:t>
            </a:r>
            <a:r>
              <a:rPr lang="zh-TW" altLang="en-US" dirty="0"/>
              <a:t>銀行利息計算程式</a:t>
            </a:r>
            <a:r>
              <a:rPr lang="en-US" altLang="zh-TW" dirty="0"/>
              <a:t>”, Amount: $</a:t>
            </a:r>
            <a:r>
              <a:rPr lang="en-US" altLang="zh-TW" b="1" dirty="0">
                <a:solidFill>
                  <a:srgbClr val="FF0000"/>
                </a:solidFill>
              </a:rPr>
              <a:t>8072</a:t>
            </a:r>
            <a:r>
              <a:rPr lang="en-US" altLang="zh-TW" dirty="0"/>
              <a:t>.00 }</a:t>
            </a:r>
          </a:p>
          <a:p>
            <a:pPr marL="0" indent="0">
              <a:lnSpc>
                <a:spcPct val="120000"/>
              </a:lnSpc>
              <a:buNone/>
            </a:pPr>
            <a:endParaRPr lang="en-US" altLang="zh-TW" dirty="0"/>
          </a:p>
          <a:p>
            <a:pPr marL="0" indent="0">
              <a:lnSpc>
                <a:spcPct val="120000"/>
              </a:lnSpc>
              <a:buNone/>
            </a:pPr>
            <a:r>
              <a:rPr lang="en-US" altLang="zh-TW" dirty="0"/>
              <a:t>Event </a:t>
            </a:r>
            <a:r>
              <a:rPr lang="zh-TW" altLang="en-US" dirty="0"/>
              <a:t>是 </a:t>
            </a:r>
            <a:r>
              <a:rPr lang="en-US" altLang="zh-TW" dirty="0"/>
              <a:t>“</a:t>
            </a:r>
            <a:r>
              <a:rPr lang="zh-TW" altLang="en-US" dirty="0"/>
              <a:t>已經發生的事實</a:t>
            </a:r>
            <a:r>
              <a:rPr lang="en-US" altLang="zh-TW" dirty="0"/>
              <a:t>”, </a:t>
            </a:r>
            <a:r>
              <a:rPr lang="zh-TW" altLang="en-US" dirty="0"/>
              <a:t>無法 </a:t>
            </a:r>
            <a:r>
              <a:rPr lang="en-US" altLang="zh-TW" dirty="0"/>
              <a:t>(</a:t>
            </a:r>
            <a:r>
              <a:rPr lang="zh-TW" altLang="en-US" dirty="0"/>
              <a:t>也不應該</a:t>
            </a:r>
            <a:r>
              <a:rPr lang="en-US" altLang="zh-TW" dirty="0"/>
              <a:t>) </a:t>
            </a:r>
            <a:r>
              <a:rPr lang="zh-TW" altLang="en-US" dirty="0"/>
              <a:t>更改。你沒有任何理由應該去修正 </a:t>
            </a:r>
            <a:r>
              <a:rPr lang="en-US" altLang="zh-TW" dirty="0"/>
              <a:t>“Event Store”… </a:t>
            </a:r>
            <a:r>
              <a:rPr lang="zh-TW" altLang="en-US" dirty="0"/>
              <a:t>只能在現在的時間點，插入指令去修正 </a:t>
            </a:r>
            <a:r>
              <a:rPr lang="en-US" altLang="zh-TW" dirty="0"/>
              <a:t>(</a:t>
            </a:r>
            <a:r>
              <a:rPr lang="zh-TW" altLang="en-US" dirty="0"/>
              <a:t>彌補</a:t>
            </a:r>
            <a:r>
              <a:rPr lang="en-US" altLang="zh-TW" dirty="0"/>
              <a:t>) </a:t>
            </a:r>
            <a:r>
              <a:rPr lang="zh-TW" altLang="en-US" dirty="0"/>
              <a:t>之前的錯誤</a:t>
            </a:r>
            <a:r>
              <a:rPr lang="en-US" altLang="zh-TW" dirty="0"/>
              <a:t>:</a:t>
            </a:r>
          </a:p>
          <a:p>
            <a:pPr marL="0" indent="0">
              <a:lnSpc>
                <a:spcPct val="120000"/>
              </a:lnSpc>
              <a:buNone/>
            </a:pPr>
            <a:endParaRPr lang="en-US" altLang="zh-TW" dirty="0"/>
          </a:p>
          <a:p>
            <a:pPr marL="0" indent="0">
              <a:lnSpc>
                <a:spcPct val="120000"/>
              </a:lnSpc>
              <a:buNone/>
            </a:pPr>
            <a:r>
              <a:rPr lang="zh-TW" altLang="en-US" dirty="0"/>
              <a:t>應給利息金額</a:t>
            </a:r>
            <a:r>
              <a:rPr lang="en-US" altLang="zh-TW" dirty="0"/>
              <a:t>: 8072, </a:t>
            </a:r>
            <a:r>
              <a:rPr lang="zh-TW" altLang="en-US" dirty="0"/>
              <a:t>實際給的利息金額</a:t>
            </a:r>
            <a:r>
              <a:rPr lang="en-US" altLang="zh-TW" dirty="0"/>
              <a:t>: 9527, </a:t>
            </a:r>
            <a:r>
              <a:rPr lang="zh-TW" altLang="en-US" dirty="0"/>
              <a:t>應該追加一筆 </a:t>
            </a:r>
            <a:r>
              <a:rPr lang="en-US" altLang="zh-TW" dirty="0"/>
              <a:t>“</a:t>
            </a:r>
            <a:r>
              <a:rPr lang="zh-TW" altLang="en-US" dirty="0"/>
              <a:t>扣回 </a:t>
            </a:r>
            <a:r>
              <a:rPr lang="en-US" altLang="zh-TW" dirty="0"/>
              <a:t>9527-8072=1455”</a:t>
            </a:r>
            <a:r>
              <a:rPr lang="zh-TW" altLang="en-US" dirty="0"/>
              <a:t> 命令。</a:t>
            </a:r>
            <a:endParaRPr lang="en-US" altLang="zh-TW" dirty="0"/>
          </a:p>
          <a:p>
            <a:pPr marL="0" indent="0">
              <a:lnSpc>
                <a:spcPct val="120000"/>
              </a:lnSpc>
              <a:buNone/>
            </a:pPr>
            <a:r>
              <a:rPr lang="zh-TW" altLang="en-US" dirty="0"/>
              <a:t>修正指令</a:t>
            </a:r>
            <a:r>
              <a:rPr lang="en-US" altLang="zh-TW" dirty="0"/>
              <a:t>:</a:t>
            </a:r>
            <a:r>
              <a:rPr lang="zh-TW" altLang="en-US" dirty="0"/>
              <a:t> 轉出 </a:t>
            </a:r>
            <a:r>
              <a:rPr lang="en-US" altLang="zh-TW" dirty="0"/>
              <a:t>{ Target: “</a:t>
            </a:r>
            <a:r>
              <a:rPr lang="zh-TW" altLang="en-US" dirty="0"/>
              <a:t>銀行利息計算程式</a:t>
            </a:r>
            <a:r>
              <a:rPr lang="en-US" altLang="zh-TW" dirty="0"/>
              <a:t>”, Amount: </a:t>
            </a:r>
            <a:r>
              <a:rPr lang="en-US" altLang="zh-TW" b="1" dirty="0">
                <a:solidFill>
                  <a:srgbClr val="FF0000"/>
                </a:solidFill>
              </a:rPr>
              <a:t>1455</a:t>
            </a:r>
            <a:r>
              <a:rPr lang="en-US" altLang="zh-TW" dirty="0"/>
              <a:t> }</a:t>
            </a:r>
          </a:p>
        </p:txBody>
      </p:sp>
    </p:spTree>
    <p:extLst>
      <p:ext uri="{BB962C8B-B14F-4D97-AF65-F5344CB8AC3E}">
        <p14:creationId xmlns:p14="http://schemas.microsoft.com/office/powerpoint/2010/main" val="952484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8D43F-141C-42CC-BE82-A63630A5564F}"/>
              </a:ext>
            </a:extLst>
          </p:cNvPr>
          <p:cNvSpPr>
            <a:spLocks noGrp="1"/>
          </p:cNvSpPr>
          <p:nvPr>
            <p:ph type="title"/>
          </p:nvPr>
        </p:nvSpPr>
        <p:spPr/>
        <p:txBody>
          <a:bodyPr/>
          <a:lstStyle/>
          <a:p>
            <a:r>
              <a:rPr lang="en-US" altLang="zh-TW" dirty="0"/>
              <a:t>(</a:t>
            </a:r>
            <a:r>
              <a:rPr lang="zh-TW" altLang="en-US" dirty="0"/>
              <a:t>回顧</a:t>
            </a:r>
            <a:r>
              <a:rPr lang="en-US" altLang="zh-TW" dirty="0"/>
              <a:t>)</a:t>
            </a:r>
            <a:endParaRPr lang="zh-TW" altLang="en-US" dirty="0"/>
          </a:p>
        </p:txBody>
      </p:sp>
      <p:sp>
        <p:nvSpPr>
          <p:cNvPr id="3" name="內容版面配置區 2">
            <a:extLst>
              <a:ext uri="{FF2B5EF4-FFF2-40B4-BE49-F238E27FC236}">
                <a16:creationId xmlns:a16="http://schemas.microsoft.com/office/drawing/2014/main" id="{3133D6B9-23B0-4C69-9508-DEE2959AC6D4}"/>
              </a:ext>
            </a:extLst>
          </p:cNvPr>
          <p:cNvSpPr>
            <a:spLocks noGrp="1"/>
          </p:cNvSpPr>
          <p:nvPr>
            <p:ph idx="1"/>
          </p:nvPr>
        </p:nvSpPr>
        <p:spPr/>
        <p:txBody>
          <a:bodyPr/>
          <a:lstStyle/>
          <a:p>
            <a:pPr>
              <a:lnSpc>
                <a:spcPct val="100000"/>
              </a:lnSpc>
            </a:pPr>
            <a:r>
              <a:rPr lang="zh-TW" altLang="en-US" dirty="0"/>
              <a:t>你該紀錄的，是 </a:t>
            </a:r>
            <a:r>
              <a:rPr lang="en-US" altLang="zh-TW" dirty="0"/>
              <a:t>“Event” Store , </a:t>
            </a:r>
            <a:r>
              <a:rPr lang="zh-TW" altLang="en-US" dirty="0"/>
              <a:t>紀錄確定已經發生的 </a:t>
            </a:r>
            <a:r>
              <a:rPr lang="en-US" altLang="zh-TW" dirty="0"/>
              <a:t>Event </a:t>
            </a:r>
            <a:r>
              <a:rPr lang="zh-TW" altLang="en-US" dirty="0"/>
              <a:t>序列。</a:t>
            </a:r>
            <a:endParaRPr lang="en-US" altLang="zh-TW" dirty="0"/>
          </a:p>
          <a:p>
            <a:pPr>
              <a:lnSpc>
                <a:spcPct val="100000"/>
              </a:lnSpc>
            </a:pPr>
            <a:r>
              <a:rPr lang="zh-TW" altLang="en-US" dirty="0"/>
              <a:t>來源的 </a:t>
            </a:r>
            <a:r>
              <a:rPr lang="en-US" altLang="zh-TW" dirty="0"/>
              <a:t>“Command”, </a:t>
            </a:r>
            <a:r>
              <a:rPr lang="zh-TW" altLang="en-US" dirty="0"/>
              <a:t>你只需要紀錄 </a:t>
            </a:r>
            <a:r>
              <a:rPr lang="en-US" altLang="zh-TW" dirty="0"/>
              <a:t>Logs, </a:t>
            </a:r>
            <a:r>
              <a:rPr lang="zh-TW" altLang="en-US" dirty="0"/>
              <a:t>確定已經受理的 </a:t>
            </a:r>
            <a:r>
              <a:rPr lang="en-US" altLang="zh-TW" dirty="0"/>
              <a:t>Command </a:t>
            </a:r>
            <a:r>
              <a:rPr lang="zh-TW" altLang="en-US" dirty="0"/>
              <a:t>只需要處理最關鍵的 </a:t>
            </a:r>
            <a:r>
              <a:rPr lang="en-US" altLang="zh-TW" dirty="0"/>
              <a:t>Write Model, </a:t>
            </a:r>
            <a:r>
              <a:rPr lang="zh-TW" altLang="en-US" dirty="0"/>
              <a:t>其餘先發出 </a:t>
            </a:r>
            <a:r>
              <a:rPr lang="en-US" altLang="zh-TW" dirty="0"/>
              <a:t>Event </a:t>
            </a:r>
            <a:r>
              <a:rPr lang="zh-TW" altLang="en-US" dirty="0"/>
              <a:t>後再由 </a:t>
            </a:r>
            <a:r>
              <a:rPr lang="en-US" altLang="zh-TW" dirty="0"/>
              <a:t>Event </a:t>
            </a:r>
            <a:r>
              <a:rPr lang="zh-TW" altLang="en-US" dirty="0"/>
              <a:t>去觸發處理。</a:t>
            </a:r>
            <a:endParaRPr lang="en-US" altLang="zh-TW" dirty="0"/>
          </a:p>
          <a:p>
            <a:pPr>
              <a:lnSpc>
                <a:spcPct val="100000"/>
              </a:lnSpc>
            </a:pPr>
            <a:r>
              <a:rPr lang="en-US" altLang="zh-TW" dirty="0"/>
              <a:t>Event </a:t>
            </a:r>
            <a:r>
              <a:rPr lang="zh-TW" altLang="en-US" dirty="0"/>
              <a:t>以後的程序都能夠事後重新 </a:t>
            </a:r>
            <a:r>
              <a:rPr lang="en-US" altLang="zh-TW" dirty="0"/>
              <a:t>Replay</a:t>
            </a:r>
          </a:p>
        </p:txBody>
      </p:sp>
    </p:spTree>
    <p:extLst>
      <p:ext uri="{BB962C8B-B14F-4D97-AF65-F5344CB8AC3E}">
        <p14:creationId xmlns:p14="http://schemas.microsoft.com/office/powerpoint/2010/main" val="15566315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71A49-B751-46EB-B056-61DCD96438E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3130405-FF78-4C72-943B-3B2304BB87FE}"/>
              </a:ext>
            </a:extLst>
          </p:cNvPr>
          <p:cNvSpPr>
            <a:spLocks noGrp="1"/>
          </p:cNvSpPr>
          <p:nvPr>
            <p:ph idx="1"/>
          </p:nvPr>
        </p:nvSpPr>
        <p:spPr/>
        <p:txBody>
          <a:bodyPr/>
          <a:lstStyle/>
          <a:p>
            <a:pPr marL="0" indent="0">
              <a:buNone/>
            </a:pPr>
            <a:r>
              <a:rPr lang="en-US" altLang="zh-TW" dirty="0"/>
              <a:t>Q3. </a:t>
            </a:r>
            <a:r>
              <a:rPr lang="zh-TW" altLang="en-US" dirty="0"/>
              <a:t>如果程式修正後重跑</a:t>
            </a:r>
            <a:r>
              <a:rPr lang="en-US" altLang="zh-TW" dirty="0"/>
              <a:t>, </a:t>
            </a:r>
            <a:r>
              <a:rPr lang="zh-TW" altLang="en-US" dirty="0"/>
              <a:t>發現根本不該執行這指令該怎麼辦</a:t>
            </a:r>
            <a:r>
              <a:rPr lang="en-US" altLang="zh-TW" dirty="0"/>
              <a:t>?</a:t>
            </a:r>
            <a:endParaRPr lang="zh-TW" altLang="en-US" dirty="0"/>
          </a:p>
          <a:p>
            <a:pPr marL="0" indent="0">
              <a:buNone/>
            </a:pPr>
            <a:endParaRPr lang="en-US" altLang="zh-TW" dirty="0"/>
          </a:p>
          <a:p>
            <a:pPr marL="0" indent="0">
              <a:buNone/>
            </a:pPr>
            <a:r>
              <a:rPr lang="zh-TW" altLang="en-US" dirty="0"/>
              <a:t>如果餘額只有 </a:t>
            </a:r>
            <a:r>
              <a:rPr lang="en-US" altLang="zh-TW" dirty="0"/>
              <a:t>500, </a:t>
            </a:r>
            <a:r>
              <a:rPr lang="zh-TW" altLang="en-US" dirty="0"/>
              <a:t>但是過去卻已經讓客戶領走 </a:t>
            </a:r>
            <a:r>
              <a:rPr lang="en-US" altLang="zh-TW" dirty="0"/>
              <a:t>1000, </a:t>
            </a:r>
            <a:r>
              <a:rPr lang="zh-TW" altLang="en-US" dirty="0"/>
              <a:t>已經發生的事實你無法修正，只能用其他管道處理 </a:t>
            </a:r>
            <a:r>
              <a:rPr lang="en-US" altLang="zh-TW" dirty="0"/>
              <a:t>(</a:t>
            </a:r>
            <a:r>
              <a:rPr lang="zh-TW" altLang="en-US" dirty="0"/>
              <a:t>列為呆帳，損失</a:t>
            </a:r>
            <a:r>
              <a:rPr lang="en-US" altLang="zh-TW" dirty="0"/>
              <a:t>… </a:t>
            </a:r>
            <a:r>
              <a:rPr lang="en-US" altLang="zh-TW" dirty="0" err="1"/>
              <a:t>etc</a:t>
            </a:r>
            <a:r>
              <a:rPr lang="en-US" altLang="zh-TW" dirty="0"/>
              <a:t>)</a:t>
            </a:r>
          </a:p>
          <a:p>
            <a:pPr marL="0" indent="0">
              <a:buNone/>
            </a:pPr>
            <a:endParaRPr lang="en-US" altLang="zh-TW" dirty="0"/>
          </a:p>
          <a:p>
            <a:pPr marL="0" indent="0">
              <a:buNone/>
            </a:pPr>
            <a:r>
              <a:rPr lang="zh-TW" altLang="en-US" dirty="0"/>
              <a:t>事件沒有該不該執行的問題，只有命令才有。</a:t>
            </a:r>
            <a:endParaRPr lang="en-US" altLang="zh-TW" dirty="0"/>
          </a:p>
        </p:txBody>
      </p:sp>
    </p:spTree>
    <p:extLst>
      <p:ext uri="{BB962C8B-B14F-4D97-AF65-F5344CB8AC3E}">
        <p14:creationId xmlns:p14="http://schemas.microsoft.com/office/powerpoint/2010/main" val="897360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實際挑戰</a:t>
            </a:r>
            <a:r>
              <a:rPr lang="en-US" altLang="zh-TW" dirty="0"/>
              <a:t>: </a:t>
            </a:r>
            <a:r>
              <a:rPr lang="zh-TW" altLang="en-US" dirty="0"/>
              <a:t>資料一致性的問題</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normAutofit/>
          </a:bodyPr>
          <a:lstStyle/>
          <a:p>
            <a:endParaRPr lang="en-US" altLang="zh-TW"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585312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r>
              <a:rPr lang="zh-TW" altLang="en-US" dirty="0"/>
              <a:t>情境</a:t>
            </a:r>
            <a:r>
              <a:rPr lang="en-US" altLang="zh-TW" dirty="0"/>
              <a:t>: </a:t>
            </a:r>
            <a:r>
              <a:rPr lang="zh-TW" altLang="en-US" sz="2400" dirty="0"/>
              <a:t>如果我戶頭只剩 </a:t>
            </a:r>
            <a:r>
              <a:rPr lang="en-US" altLang="zh-TW" sz="2400" dirty="0"/>
              <a:t>$500, </a:t>
            </a:r>
            <a:r>
              <a:rPr lang="zh-TW" altLang="en-US" sz="2400" dirty="0"/>
              <a:t>我同時在兩個地方嘗試提款 </a:t>
            </a:r>
            <a:r>
              <a:rPr lang="en-US" altLang="zh-TW" sz="2400" dirty="0"/>
              <a:t>$500 …</a:t>
            </a:r>
            <a:endParaRPr lang="zh-TW" altLang="en-US" sz="2400" dirty="0"/>
          </a:p>
        </p:txBody>
      </p:sp>
      <p:sp>
        <p:nvSpPr>
          <p:cNvPr id="4" name="文字方塊 3">
            <a:extLst>
              <a:ext uri="{FF2B5EF4-FFF2-40B4-BE49-F238E27FC236}">
                <a16:creationId xmlns:a16="http://schemas.microsoft.com/office/drawing/2014/main" id="{CBFF3D5F-08BC-4B73-BE2E-7A611A6EB33E}"/>
              </a:ext>
            </a:extLst>
          </p:cNvPr>
          <p:cNvSpPr txBox="1"/>
          <p:nvPr/>
        </p:nvSpPr>
        <p:spPr>
          <a:xfrm>
            <a:off x="779172" y="6407239"/>
            <a:ext cx="7456528" cy="369332"/>
          </a:xfrm>
          <a:prstGeom prst="rect">
            <a:avLst/>
          </a:prstGeom>
          <a:noFill/>
        </p:spPr>
        <p:txBody>
          <a:bodyPr wrap="none" rtlCol="0">
            <a:spAutoFit/>
          </a:bodyPr>
          <a:lstStyle/>
          <a:p>
            <a:r>
              <a:rPr lang="en-US" altLang="zh-TW" dirty="0"/>
              <a:t>https://idontbyte.jaun.org/blog/2020/02/eventsourcing-notes-on-commands</a:t>
            </a:r>
            <a:endParaRPr lang="zh-TW" altLang="en-US" dirty="0"/>
          </a:p>
        </p:txBody>
      </p:sp>
      <p:pic>
        <p:nvPicPr>
          <p:cNvPr id="6" name="圖片 5">
            <a:extLst>
              <a:ext uri="{FF2B5EF4-FFF2-40B4-BE49-F238E27FC236}">
                <a16:creationId xmlns:a16="http://schemas.microsoft.com/office/drawing/2014/main" id="{449B2917-E831-4216-963E-268AF2A1F09D}"/>
              </a:ext>
            </a:extLst>
          </p:cNvPr>
          <p:cNvPicPr>
            <a:picLocks noChangeAspect="1"/>
          </p:cNvPicPr>
          <p:nvPr/>
        </p:nvPicPr>
        <p:blipFill>
          <a:blip r:embed="rId2"/>
          <a:stretch>
            <a:fillRect/>
          </a:stretch>
        </p:blipFill>
        <p:spPr>
          <a:xfrm>
            <a:off x="3846235" y="1936564"/>
            <a:ext cx="3819525" cy="3619500"/>
          </a:xfrm>
          <a:prstGeom prst="rect">
            <a:avLst/>
          </a:prstGeom>
        </p:spPr>
      </p:pic>
      <p:sp>
        <p:nvSpPr>
          <p:cNvPr id="3" name="文字方塊 2">
            <a:extLst>
              <a:ext uri="{FF2B5EF4-FFF2-40B4-BE49-F238E27FC236}">
                <a16:creationId xmlns:a16="http://schemas.microsoft.com/office/drawing/2014/main" id="{08688AAC-3939-48D1-86F5-30364DFFA0C3}"/>
              </a:ext>
            </a:extLst>
          </p:cNvPr>
          <p:cNvSpPr txBox="1"/>
          <p:nvPr/>
        </p:nvSpPr>
        <p:spPr>
          <a:xfrm>
            <a:off x="7294728" y="3066492"/>
            <a:ext cx="2776722"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這裡餘額還夠，有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元</a:t>
            </a:r>
          </a:p>
        </p:txBody>
      </p:sp>
      <p:sp>
        <p:nvSpPr>
          <p:cNvPr id="11" name="文字方塊 10">
            <a:extLst>
              <a:ext uri="{FF2B5EF4-FFF2-40B4-BE49-F238E27FC236}">
                <a16:creationId xmlns:a16="http://schemas.microsoft.com/office/drawing/2014/main" id="{EA281BE6-82A5-435B-9BEC-EB0618340243}"/>
              </a:ext>
            </a:extLst>
          </p:cNvPr>
          <p:cNvSpPr txBox="1"/>
          <p:nvPr/>
        </p:nvSpPr>
        <p:spPr>
          <a:xfrm>
            <a:off x="1965051" y="2776898"/>
            <a:ext cx="1334020"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我要領 </a:t>
            </a:r>
            <a:r>
              <a:rPr lang="en-US" altLang="zh-TW" dirty="0">
                <a:latin typeface="微軟正黑體" panose="020B0604030504040204" pitchFamily="34" charset="-120"/>
                <a:ea typeface="微軟正黑體" panose="020B0604030504040204" pitchFamily="34" charset="-120"/>
              </a:rPr>
              <a:t>500</a:t>
            </a:r>
            <a:endParaRPr lang="zh-TW" altLang="en-US"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CB41DCF-1B18-452A-A691-1958D3BA9141}"/>
              </a:ext>
            </a:extLst>
          </p:cNvPr>
          <p:cNvSpPr txBox="1"/>
          <p:nvPr/>
        </p:nvSpPr>
        <p:spPr>
          <a:xfrm>
            <a:off x="1965051" y="4367558"/>
            <a:ext cx="103586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回覆 </a:t>
            </a:r>
            <a:r>
              <a:rPr lang="en-US" altLang="zh-TW" dirty="0">
                <a:latin typeface="微軟正黑體" panose="020B0604030504040204" pitchFamily="34" charset="-120"/>
                <a:ea typeface="微軟正黑體" panose="020B0604030504040204" pitchFamily="34" charset="-120"/>
              </a:rPr>
              <a:t>OK</a:t>
            </a:r>
            <a:endParaRPr lang="zh-TW" altLang="en-US"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F4C29AB4-F9D0-440A-97F7-FABE29E6BEF5}"/>
              </a:ext>
            </a:extLst>
          </p:cNvPr>
          <p:cNvSpPr txBox="1"/>
          <p:nvPr/>
        </p:nvSpPr>
        <p:spPr>
          <a:xfrm>
            <a:off x="4269919" y="3592690"/>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檢查通過</a:t>
            </a:r>
          </a:p>
        </p:txBody>
      </p:sp>
      <p:cxnSp>
        <p:nvCxnSpPr>
          <p:cNvPr id="7" name="直線單箭頭接點 6">
            <a:extLst>
              <a:ext uri="{FF2B5EF4-FFF2-40B4-BE49-F238E27FC236}">
                <a16:creationId xmlns:a16="http://schemas.microsoft.com/office/drawing/2014/main" id="{A688DF9F-EEEF-4B14-96E6-F5FF6EB094AC}"/>
              </a:ext>
            </a:extLst>
          </p:cNvPr>
          <p:cNvCxnSpPr/>
          <p:nvPr/>
        </p:nvCxnSpPr>
        <p:spPr>
          <a:xfrm flipH="1">
            <a:off x="7171899" y="3643952"/>
            <a:ext cx="2961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256AC332-9C6E-4D15-8B92-2F6BADF1FDFE}"/>
              </a:ext>
            </a:extLst>
          </p:cNvPr>
          <p:cNvSpPr txBox="1"/>
          <p:nvPr/>
        </p:nvSpPr>
        <p:spPr>
          <a:xfrm>
            <a:off x="8544848" y="3592690"/>
            <a:ext cx="3685624"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被別的 </a:t>
            </a:r>
            <a:r>
              <a:rPr lang="en-US" altLang="zh-TW" dirty="0">
                <a:latin typeface="微軟正黑體" panose="020B0604030504040204" pitchFamily="34" charset="-120"/>
                <a:ea typeface="微軟正黑體" panose="020B0604030504040204" pitchFamily="34" charset="-120"/>
              </a:rPr>
              <a:t>session </a:t>
            </a:r>
            <a:r>
              <a:rPr lang="zh-TW" altLang="en-US" dirty="0">
                <a:latin typeface="微軟正黑體" panose="020B0604030504040204" pitchFamily="34" charset="-120"/>
                <a:ea typeface="微軟正黑體" panose="020B0604030504040204" pitchFamily="34" charset="-120"/>
              </a:rPr>
              <a:t>先領走 </a:t>
            </a:r>
            <a:r>
              <a:rPr lang="en-US" altLang="zh-TW" dirty="0">
                <a:latin typeface="微軟正黑體" panose="020B0604030504040204" pitchFamily="34" charset="-120"/>
                <a:ea typeface="微軟正黑體" panose="020B0604030504040204" pitchFamily="34" charset="-120"/>
              </a:rPr>
              <a:t>500 </a:t>
            </a:r>
            <a:r>
              <a:rPr lang="zh-TW" altLang="en-US" dirty="0">
                <a:latin typeface="微軟正黑體" panose="020B0604030504040204" pitchFamily="34" charset="-120"/>
                <a:ea typeface="微軟正黑體" panose="020B0604030504040204" pitchFamily="34" charset="-120"/>
              </a:rPr>
              <a:t>了。在</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同瞬間有兩個系統在異動帳戶餘額</a:t>
            </a:r>
            <a:endParaRPr lang="en-US" altLang="zh-TW"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4A3ECF31-A9B6-4771-BD84-5CE805486452}"/>
              </a:ext>
            </a:extLst>
          </p:cNvPr>
          <p:cNvSpPr txBox="1"/>
          <p:nvPr/>
        </p:nvSpPr>
        <p:spPr>
          <a:xfrm>
            <a:off x="4269919" y="4018277"/>
            <a:ext cx="110799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準備執行</a:t>
            </a:r>
          </a:p>
        </p:txBody>
      </p:sp>
    </p:spTree>
    <p:extLst>
      <p:ext uri="{BB962C8B-B14F-4D97-AF65-F5344CB8AC3E}">
        <p14:creationId xmlns:p14="http://schemas.microsoft.com/office/powerpoint/2010/main" val="2477043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964794-2EE3-499A-A6F0-42323DDB3BF3}"/>
              </a:ext>
            </a:extLst>
          </p:cNvPr>
          <p:cNvSpPr>
            <a:spLocks noGrp="1"/>
          </p:cNvSpPr>
          <p:nvPr>
            <p:ph type="title"/>
          </p:nvPr>
        </p:nvSpPr>
        <p:spPr/>
        <p:txBody>
          <a:bodyPr/>
          <a:lstStyle/>
          <a:p>
            <a:r>
              <a:rPr lang="zh-TW" altLang="en-US" dirty="0"/>
              <a:t>延續</a:t>
            </a:r>
            <a:r>
              <a:rPr lang="en-US" altLang="zh-TW" dirty="0"/>
              <a:t>:</a:t>
            </a:r>
            <a:r>
              <a:rPr lang="zh-TW" altLang="en-US" dirty="0"/>
              <a:t> 該如何檢查指令是否該執行</a:t>
            </a:r>
            <a:r>
              <a:rPr lang="en-US" altLang="zh-TW" dirty="0"/>
              <a:t>?</a:t>
            </a:r>
            <a:r>
              <a:rPr lang="zh-TW" altLang="en-US" dirty="0"/>
              <a:t> </a:t>
            </a:r>
          </a:p>
        </p:txBody>
      </p:sp>
      <p:sp>
        <p:nvSpPr>
          <p:cNvPr id="3" name="內容版面配置區 2">
            <a:extLst>
              <a:ext uri="{FF2B5EF4-FFF2-40B4-BE49-F238E27FC236}">
                <a16:creationId xmlns:a16="http://schemas.microsoft.com/office/drawing/2014/main" id="{DEAE53C7-3F66-47DD-8FC3-0DFD540D2CC3}"/>
              </a:ext>
            </a:extLst>
          </p:cNvPr>
          <p:cNvSpPr>
            <a:spLocks noGrp="1"/>
          </p:cNvSpPr>
          <p:nvPr>
            <p:ph idx="1"/>
          </p:nvPr>
        </p:nvSpPr>
        <p:spPr/>
        <p:txBody>
          <a:bodyPr>
            <a:normAutofit/>
          </a:bodyPr>
          <a:lstStyle/>
          <a:p>
            <a:pPr>
              <a:lnSpc>
                <a:spcPct val="100000"/>
              </a:lnSpc>
            </a:pPr>
            <a:r>
              <a:rPr lang="zh-TW" altLang="en-US" dirty="0"/>
              <a:t>解法 </a:t>
            </a:r>
            <a:r>
              <a:rPr lang="en-US" altLang="zh-TW" dirty="0"/>
              <a:t>1, </a:t>
            </a:r>
            <a:r>
              <a:rPr lang="zh-TW" altLang="en-US" dirty="0"/>
              <a:t>寫入時從 </a:t>
            </a:r>
            <a:r>
              <a:rPr lang="en-US" altLang="zh-TW" dirty="0"/>
              <a:t>Write Model </a:t>
            </a:r>
            <a:r>
              <a:rPr lang="zh-TW" altLang="en-US" dirty="0"/>
              <a:t>讀取剩餘餘額直接判斷。</a:t>
            </a:r>
            <a:br>
              <a:rPr lang="en-US" altLang="zh-TW" dirty="0"/>
            </a:br>
            <a:br>
              <a:rPr lang="en-US" altLang="zh-TW" dirty="0"/>
            </a:br>
            <a:r>
              <a:rPr lang="en-US" altLang="zh-TW" sz="2200" dirty="0"/>
              <a:t>(</a:t>
            </a:r>
            <a:r>
              <a:rPr lang="zh-TW" altLang="en-US" sz="2200" dirty="0"/>
              <a:t>判斷跟寫入都是針對 </a:t>
            </a:r>
            <a:r>
              <a:rPr lang="en-US" altLang="zh-TW" sz="2200" dirty="0"/>
              <a:t>Write Model, </a:t>
            </a:r>
            <a:r>
              <a:rPr lang="zh-TW" altLang="en-US" sz="2200" dirty="0"/>
              <a:t>直接運用資料庫的交易處理機制即可。</a:t>
            </a:r>
            <a:r>
              <a:rPr lang="en-US" altLang="zh-TW" sz="2200" dirty="0"/>
              <a:t>)</a:t>
            </a:r>
          </a:p>
          <a:p>
            <a:pPr>
              <a:lnSpc>
                <a:spcPct val="100000"/>
              </a:lnSpc>
            </a:pPr>
            <a:endParaRPr lang="en-US" altLang="zh-TW" dirty="0"/>
          </a:p>
          <a:p>
            <a:pPr>
              <a:lnSpc>
                <a:spcPct val="100000"/>
              </a:lnSpc>
            </a:pPr>
            <a:r>
              <a:rPr lang="zh-TW" altLang="en-US" dirty="0"/>
              <a:t>解法 </a:t>
            </a:r>
            <a:r>
              <a:rPr lang="en-US" altLang="zh-TW" dirty="0"/>
              <a:t>2, </a:t>
            </a:r>
            <a:r>
              <a:rPr lang="zh-TW" altLang="en-US" dirty="0"/>
              <a:t>寫入時透過 </a:t>
            </a:r>
            <a:r>
              <a:rPr lang="en-US" altLang="zh-TW" dirty="0"/>
              <a:t>Query </a:t>
            </a:r>
            <a:r>
              <a:rPr lang="zh-TW" altLang="en-US" dirty="0"/>
              <a:t>判斷餘額。</a:t>
            </a:r>
            <a:br>
              <a:rPr lang="en-US" altLang="zh-TW" dirty="0"/>
            </a:br>
            <a:br>
              <a:rPr lang="en-US" altLang="zh-TW" dirty="0"/>
            </a:br>
            <a:r>
              <a:rPr lang="en-US" altLang="zh-TW" sz="2200" dirty="0"/>
              <a:t>(</a:t>
            </a:r>
            <a:r>
              <a:rPr lang="zh-TW" altLang="en-US" sz="2200" dirty="0"/>
              <a:t>技術限制，或是判斷方式較複雜。例如還要評估信用評等</a:t>
            </a:r>
            <a:r>
              <a:rPr lang="en-US" altLang="zh-TW" sz="2200" dirty="0"/>
              <a:t>, </a:t>
            </a:r>
            <a:r>
              <a:rPr lang="zh-TW" altLang="en-US" sz="2200" dirty="0"/>
              <a:t>決定是否給于借款</a:t>
            </a:r>
            <a:r>
              <a:rPr lang="en-US" altLang="zh-TW" sz="2200" dirty="0"/>
              <a:t>…)</a:t>
            </a:r>
            <a:endParaRPr lang="zh-TW" altLang="en-US" sz="2200" dirty="0"/>
          </a:p>
        </p:txBody>
      </p:sp>
    </p:spTree>
    <p:extLst>
      <p:ext uri="{BB962C8B-B14F-4D97-AF65-F5344CB8AC3E}">
        <p14:creationId xmlns:p14="http://schemas.microsoft.com/office/powerpoint/2010/main" val="1544897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2EF184-54AE-4592-A8CB-45164A46BC17}"/>
              </a:ext>
            </a:extLst>
          </p:cNvPr>
          <p:cNvSpPr>
            <a:spLocks noGrp="1"/>
          </p:cNvSpPr>
          <p:nvPr>
            <p:ph type="title"/>
          </p:nvPr>
        </p:nvSpPr>
        <p:spPr/>
        <p:txBody>
          <a:bodyPr/>
          <a:lstStyle/>
          <a:p>
            <a:r>
              <a:rPr lang="zh-TW" altLang="en-US" dirty="0"/>
              <a:t>議題大綱</a:t>
            </a:r>
          </a:p>
        </p:txBody>
      </p:sp>
      <p:sp>
        <p:nvSpPr>
          <p:cNvPr id="3" name="內容版面配置區 2">
            <a:extLst>
              <a:ext uri="{FF2B5EF4-FFF2-40B4-BE49-F238E27FC236}">
                <a16:creationId xmlns:a16="http://schemas.microsoft.com/office/drawing/2014/main" id="{A88D1CCD-EDCC-4346-92F8-2718E78C3091}"/>
              </a:ext>
            </a:extLst>
          </p:cNvPr>
          <p:cNvSpPr>
            <a:spLocks noGrp="1"/>
          </p:cNvSpPr>
          <p:nvPr>
            <p:ph idx="1"/>
          </p:nvPr>
        </p:nvSpPr>
        <p:spPr/>
        <p:txBody>
          <a:bodyPr/>
          <a:lstStyle/>
          <a:p>
            <a:r>
              <a:rPr lang="en-US" altLang="zh-TW" dirty="0"/>
              <a:t>Microservices / Cloud Native </a:t>
            </a:r>
            <a:r>
              <a:rPr lang="zh-TW" altLang="en-US" dirty="0"/>
              <a:t>的資料治理難題 </a:t>
            </a:r>
            <a:r>
              <a:rPr lang="en-US" altLang="zh-TW" dirty="0"/>
              <a:t>(</a:t>
            </a:r>
            <a:r>
              <a:rPr lang="zh-TW" altLang="en-US" dirty="0">
                <a:hlinkClick r:id="rId2"/>
              </a:rPr>
              <a:t>講古</a:t>
            </a:r>
            <a:r>
              <a:rPr lang="en-US" altLang="zh-TW" dirty="0"/>
              <a:t>)</a:t>
            </a:r>
          </a:p>
          <a:p>
            <a:r>
              <a:rPr lang="zh-TW" altLang="en-US" dirty="0"/>
              <a:t>看懂 </a:t>
            </a:r>
            <a:r>
              <a:rPr lang="en-US" altLang="zh-TW" dirty="0"/>
              <a:t>Event Sourcing /</a:t>
            </a:r>
            <a:r>
              <a:rPr lang="zh-TW" altLang="en-US" dirty="0"/>
              <a:t> </a:t>
            </a:r>
            <a:r>
              <a:rPr lang="en-US" altLang="zh-TW" dirty="0"/>
              <a:t>CQRS</a:t>
            </a:r>
            <a:r>
              <a:rPr lang="zh-TW" altLang="en-US" dirty="0"/>
              <a:t> 背後的設計概念</a:t>
            </a:r>
            <a:endParaRPr lang="en-US" altLang="zh-TW" dirty="0"/>
          </a:p>
          <a:p>
            <a:r>
              <a:rPr lang="zh-TW" altLang="en-US" dirty="0"/>
              <a:t>容易掉進去的陷阱；經驗</a:t>
            </a:r>
            <a:endParaRPr lang="en-US" altLang="zh-TW" dirty="0"/>
          </a:p>
          <a:p>
            <a:r>
              <a:rPr lang="zh-TW" altLang="en-US" dirty="0"/>
              <a:t>進階應用</a:t>
            </a:r>
            <a:r>
              <a:rPr lang="en-US" altLang="zh-TW" dirty="0"/>
              <a:t>:</a:t>
            </a:r>
            <a:r>
              <a:rPr lang="zh-TW" altLang="en-US" dirty="0"/>
              <a:t> 資料的一致性、</a:t>
            </a:r>
            <a:r>
              <a:rPr lang="en-US" altLang="zh-TW" dirty="0"/>
              <a:t>Cache</a:t>
            </a:r>
            <a:r>
              <a:rPr lang="zh-TW" altLang="en-US" dirty="0"/>
              <a:t>、</a:t>
            </a:r>
            <a:r>
              <a:rPr lang="en-US" altLang="zh-TW" dirty="0"/>
              <a:t>Snapshot</a:t>
            </a:r>
          </a:p>
          <a:p>
            <a:r>
              <a:rPr lang="zh-TW" altLang="en-US" dirty="0"/>
              <a:t>總結</a:t>
            </a:r>
          </a:p>
        </p:txBody>
      </p:sp>
    </p:spTree>
    <p:extLst>
      <p:ext uri="{BB962C8B-B14F-4D97-AF65-F5344CB8AC3E}">
        <p14:creationId xmlns:p14="http://schemas.microsoft.com/office/powerpoint/2010/main" val="678533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E5200D-319C-46CA-85CE-ABBE89C98559}"/>
              </a:ext>
            </a:extLst>
          </p:cNvPr>
          <p:cNvSpPr>
            <a:spLocks noGrp="1"/>
          </p:cNvSpPr>
          <p:nvPr>
            <p:ph type="title"/>
          </p:nvPr>
        </p:nvSpPr>
        <p:spPr/>
        <p:txBody>
          <a:bodyPr/>
          <a:lstStyle/>
          <a:p>
            <a:r>
              <a:rPr lang="zh-TW" altLang="en-US" dirty="0"/>
              <a:t>資料庫的一致性</a:t>
            </a:r>
          </a:p>
        </p:txBody>
      </p:sp>
      <p:sp>
        <p:nvSpPr>
          <p:cNvPr id="3" name="內容版面配置區 2">
            <a:extLst>
              <a:ext uri="{FF2B5EF4-FFF2-40B4-BE49-F238E27FC236}">
                <a16:creationId xmlns:a16="http://schemas.microsoft.com/office/drawing/2014/main" id="{FCA4A588-78E1-4E96-B439-58632D7EC699}"/>
              </a:ext>
            </a:extLst>
          </p:cNvPr>
          <p:cNvSpPr>
            <a:spLocks noGrp="1"/>
          </p:cNvSpPr>
          <p:nvPr>
            <p:ph idx="1"/>
          </p:nvPr>
        </p:nvSpPr>
        <p:spPr>
          <a:xfrm>
            <a:off x="838200" y="1825625"/>
            <a:ext cx="6719278" cy="4351338"/>
          </a:xfrm>
        </p:spPr>
        <p:txBody>
          <a:bodyPr>
            <a:normAutofit/>
          </a:bodyPr>
          <a:lstStyle/>
          <a:p>
            <a:pPr>
              <a:lnSpc>
                <a:spcPct val="110000"/>
              </a:lnSpc>
            </a:pPr>
            <a:r>
              <a:rPr lang="zh-TW" altLang="en-US" sz="2000" dirty="0"/>
              <a:t>送出命令後只得到 </a:t>
            </a:r>
            <a:r>
              <a:rPr lang="en-US" altLang="zh-TW" sz="2000" dirty="0"/>
              <a:t>“</a:t>
            </a:r>
            <a:r>
              <a:rPr lang="zh-TW" altLang="en-US" sz="2000" dirty="0"/>
              <a:t>結果定位器</a:t>
            </a:r>
            <a:r>
              <a:rPr lang="en-US" altLang="zh-TW" sz="2000" dirty="0"/>
              <a:t>” or </a:t>
            </a:r>
            <a:r>
              <a:rPr lang="zh-TW" altLang="en-US" sz="2000" dirty="0"/>
              <a:t>序號</a:t>
            </a:r>
            <a:endParaRPr lang="en-US" altLang="zh-TW" sz="2000" dirty="0"/>
          </a:p>
          <a:p>
            <a:pPr lvl="1">
              <a:lnSpc>
                <a:spcPct val="110000"/>
              </a:lnSpc>
            </a:pPr>
            <a:r>
              <a:rPr lang="zh-TW" altLang="en-US" sz="2000" dirty="0"/>
              <a:t>先將命令序列化，再怎麼同時，也要排出先後順序</a:t>
            </a:r>
            <a:endParaRPr lang="en-US" altLang="zh-TW" sz="2000" dirty="0"/>
          </a:p>
          <a:p>
            <a:pPr lvl="1">
              <a:lnSpc>
                <a:spcPct val="110000"/>
              </a:lnSpc>
            </a:pPr>
            <a:r>
              <a:rPr lang="zh-TW" altLang="en-US" sz="2000" dirty="0"/>
              <a:t>沒有平行處理就沒有 </a:t>
            </a:r>
            <a:r>
              <a:rPr lang="en-US" altLang="zh-TW" sz="2000" dirty="0"/>
              <a:t>racing condition </a:t>
            </a:r>
            <a:r>
              <a:rPr lang="zh-TW" altLang="en-US" sz="2000" dirty="0"/>
              <a:t>問題</a:t>
            </a:r>
            <a:endParaRPr lang="en-US" altLang="zh-TW" sz="2000" dirty="0"/>
          </a:p>
          <a:p>
            <a:pPr lvl="1">
              <a:lnSpc>
                <a:spcPct val="110000"/>
              </a:lnSpc>
            </a:pPr>
            <a:r>
              <a:rPr lang="zh-TW" altLang="en-US" sz="2000" dirty="0"/>
              <a:t>精準的按照順序執行命令，傳回結果</a:t>
            </a:r>
            <a:endParaRPr lang="en-US" altLang="zh-TW" sz="2000" dirty="0"/>
          </a:p>
          <a:p>
            <a:pPr>
              <a:lnSpc>
                <a:spcPct val="110000"/>
              </a:lnSpc>
            </a:pPr>
            <a:r>
              <a:rPr lang="en-US" altLang="zh-TW" sz="2000" dirty="0"/>
              <a:t>UI</a:t>
            </a:r>
            <a:r>
              <a:rPr lang="zh-TW" altLang="en-US" sz="2000" dirty="0"/>
              <a:t> 用 </a:t>
            </a:r>
            <a:r>
              <a:rPr lang="en-US" altLang="zh-TW" sz="2000" dirty="0"/>
              <a:t>SN </a:t>
            </a:r>
            <a:r>
              <a:rPr lang="zh-TW" altLang="en-US" sz="2000" dirty="0"/>
              <a:t>查詢結果，或是等待 </a:t>
            </a:r>
            <a:r>
              <a:rPr lang="en-US" altLang="zh-TW" sz="2000" dirty="0"/>
              <a:t>callback</a:t>
            </a:r>
          </a:p>
          <a:p>
            <a:pPr>
              <a:lnSpc>
                <a:spcPct val="110000"/>
              </a:lnSpc>
            </a:pPr>
            <a:endParaRPr lang="en-US" altLang="zh-TW" sz="2000" dirty="0"/>
          </a:p>
          <a:p>
            <a:pPr>
              <a:lnSpc>
                <a:spcPct val="110000"/>
              </a:lnSpc>
            </a:pPr>
            <a:r>
              <a:rPr lang="en-US" altLang="zh-TW" sz="2000" dirty="0"/>
              <a:t>// </a:t>
            </a:r>
            <a:r>
              <a:rPr lang="zh-TW" altLang="en-US" sz="2000" dirty="0"/>
              <a:t>解法 </a:t>
            </a:r>
            <a:r>
              <a:rPr lang="en-US" altLang="zh-TW" sz="2000" dirty="0"/>
              <a:t>1 </a:t>
            </a:r>
            <a:r>
              <a:rPr lang="zh-TW" altLang="en-US" sz="2000" dirty="0"/>
              <a:t>影響到命令的執行</a:t>
            </a:r>
            <a:r>
              <a:rPr lang="zh-TW" altLang="en-US" sz="2000" b="1" dirty="0"/>
              <a:t>不能</a:t>
            </a:r>
            <a:r>
              <a:rPr lang="zh-TW" altLang="en-US" sz="2000" dirty="0"/>
              <a:t>平行處理，單一命令是 </a:t>
            </a:r>
            <a:r>
              <a:rPr lang="en-US" altLang="zh-TW" sz="2000" dirty="0"/>
              <a:t>DB </a:t>
            </a:r>
            <a:r>
              <a:rPr lang="zh-TW" altLang="en-US" sz="2000" dirty="0"/>
              <a:t>的交易來確保正確性。此時系統的效能擴展會受到限制。</a:t>
            </a:r>
            <a:endParaRPr lang="en-US" altLang="zh-TW" sz="2000" dirty="0"/>
          </a:p>
        </p:txBody>
      </p:sp>
      <p:pic>
        <p:nvPicPr>
          <p:cNvPr id="4" name="圖片 3">
            <a:extLst>
              <a:ext uri="{FF2B5EF4-FFF2-40B4-BE49-F238E27FC236}">
                <a16:creationId xmlns:a16="http://schemas.microsoft.com/office/drawing/2014/main" id="{882C93AC-56FA-4BA8-9274-6A79A51AC562}"/>
              </a:ext>
            </a:extLst>
          </p:cNvPr>
          <p:cNvPicPr>
            <a:picLocks noChangeAspect="1"/>
          </p:cNvPicPr>
          <p:nvPr/>
        </p:nvPicPr>
        <p:blipFill>
          <a:blip r:embed="rId2"/>
          <a:stretch>
            <a:fillRect/>
          </a:stretch>
        </p:blipFill>
        <p:spPr>
          <a:xfrm>
            <a:off x="7471608" y="1690688"/>
            <a:ext cx="4332668" cy="4243793"/>
          </a:xfrm>
          <a:prstGeom prst="rect">
            <a:avLst/>
          </a:prstGeom>
        </p:spPr>
      </p:pic>
    </p:spTree>
    <p:extLst>
      <p:ext uri="{BB962C8B-B14F-4D97-AF65-F5344CB8AC3E}">
        <p14:creationId xmlns:p14="http://schemas.microsoft.com/office/powerpoint/2010/main" val="3465025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zh-TW" altLang="en-US" dirty="0"/>
              <a:t>分散式的解決方式</a:t>
            </a:r>
            <a:r>
              <a:rPr lang="en-US" altLang="zh-TW" dirty="0"/>
              <a:t>:</a:t>
            </a:r>
            <a:r>
              <a:rPr lang="zh-TW" altLang="en-US" dirty="0"/>
              <a:t> 樂觀鎖定 </a:t>
            </a:r>
            <a:r>
              <a:rPr lang="en-US" altLang="zh-TW" dirty="0"/>
              <a:t>+ </a:t>
            </a:r>
            <a:r>
              <a:rPr lang="zh-TW" altLang="en-US" dirty="0"/>
              <a:t>版號</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normAutofit/>
          </a:bodyPr>
          <a:lstStyle/>
          <a:p>
            <a:pPr marL="0" indent="0">
              <a:lnSpc>
                <a:spcPct val="100000"/>
              </a:lnSpc>
              <a:buNone/>
            </a:pPr>
            <a:r>
              <a:rPr lang="zh-TW" altLang="en-US" b="1" dirty="0"/>
              <a:t>樂觀鎖</a:t>
            </a:r>
            <a:r>
              <a:rPr lang="zh-TW" altLang="en-US" b="1" dirty="0">
                <a:sym typeface="Wingdings" panose="05000000000000000000" pitchFamily="2" charset="2"/>
              </a:rPr>
              <a:t> </a:t>
            </a:r>
            <a:r>
              <a:rPr lang="en-US" altLang="zh-TW" dirty="0">
                <a:sym typeface="Wingdings" panose="05000000000000000000" pitchFamily="2" charset="2"/>
              </a:rPr>
              <a:t>(optimistic locking ):</a:t>
            </a:r>
            <a:r>
              <a:rPr lang="zh-TW" altLang="en-US" dirty="0"/>
              <a:t> </a:t>
            </a:r>
            <a:br>
              <a:rPr lang="en-US" altLang="zh-TW" dirty="0"/>
            </a:br>
            <a:r>
              <a:rPr lang="zh-TW" altLang="en-US" dirty="0"/>
              <a:t>假設你的運氣很好，不會碰到競爭更新的情況</a:t>
            </a:r>
            <a:r>
              <a:rPr lang="en-US" altLang="zh-TW" dirty="0"/>
              <a:t>…</a:t>
            </a:r>
            <a:r>
              <a:rPr lang="zh-TW" altLang="en-US" dirty="0"/>
              <a:t> 先大膽的直接更新 </a:t>
            </a:r>
            <a:r>
              <a:rPr lang="en-US" altLang="zh-TW" dirty="0"/>
              <a:t>(</a:t>
            </a:r>
            <a:r>
              <a:rPr lang="zh-TW" altLang="en-US" b="1" dirty="0">
                <a:solidFill>
                  <a:srgbClr val="FF0000"/>
                </a:solidFill>
              </a:rPr>
              <a:t>但是要有辦法確認結果</a:t>
            </a:r>
            <a:r>
              <a:rPr lang="en-US" altLang="zh-TW" dirty="0"/>
              <a:t>)</a:t>
            </a:r>
            <a:r>
              <a:rPr lang="zh-TW" altLang="en-US" dirty="0"/>
              <a:t>，如果出了問題則傳回錯誤，由應用端決定處理方式 </a:t>
            </a:r>
            <a:r>
              <a:rPr lang="en-US" altLang="zh-TW" dirty="0"/>
              <a:t>( abort / retry … ) </a:t>
            </a:r>
            <a:r>
              <a:rPr lang="zh-TW" altLang="en-US" dirty="0"/>
              <a:t>的控制機制。</a:t>
            </a:r>
            <a:endParaRPr lang="en-US" altLang="zh-TW" dirty="0"/>
          </a:p>
          <a:p>
            <a:pPr marL="0" indent="0">
              <a:lnSpc>
                <a:spcPct val="100000"/>
              </a:lnSpc>
              <a:buNone/>
            </a:pPr>
            <a:endParaRPr lang="en-US" altLang="zh-TW" dirty="0"/>
          </a:p>
          <a:p>
            <a:pPr marL="0" indent="0">
              <a:lnSpc>
                <a:spcPct val="100000"/>
              </a:lnSpc>
              <a:buNone/>
            </a:pPr>
            <a:r>
              <a:rPr lang="zh-TW" altLang="en-US" b="1" dirty="0"/>
              <a:t>悲觀鎖</a:t>
            </a:r>
            <a:r>
              <a:rPr lang="zh-TW" altLang="en-US" dirty="0"/>
              <a:t> </a:t>
            </a:r>
            <a:r>
              <a:rPr lang="en-US" altLang="zh-TW" dirty="0"/>
              <a:t>(pessimistic locking):</a:t>
            </a:r>
            <a:br>
              <a:rPr lang="en-US" altLang="zh-TW" dirty="0"/>
            </a:br>
            <a:r>
              <a:rPr lang="zh-TW" altLang="en-US" dirty="0"/>
              <a:t>相對於樂觀鎖，假設你的運氣很差，一定會碰到競爭更新的狀況</a:t>
            </a:r>
            <a:r>
              <a:rPr lang="en-US" altLang="zh-TW" dirty="0"/>
              <a:t>… </a:t>
            </a:r>
            <a:r>
              <a:rPr lang="zh-TW" altLang="en-US" dirty="0"/>
              <a:t>因此你要先鎖定資料確保沒其他人跟你競爭後才能放心更新資料。</a:t>
            </a:r>
          </a:p>
        </p:txBody>
      </p:sp>
    </p:spTree>
    <p:extLst>
      <p:ext uri="{BB962C8B-B14F-4D97-AF65-F5344CB8AC3E}">
        <p14:creationId xmlns:p14="http://schemas.microsoft.com/office/powerpoint/2010/main" val="4216009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537764-F10A-4F75-AAB6-F4DAE5E971C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2E9506F-E37A-46B8-8E6A-E7A535C04BC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0EE4938-F1B5-4C0C-8D56-7FAD73DE4D0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0033" r="12345" b="11242"/>
          <a:stretch/>
        </p:blipFill>
        <p:spPr>
          <a:xfrm rot="16200000">
            <a:off x="3268210" y="-770110"/>
            <a:ext cx="5655579" cy="9031944"/>
          </a:xfrm>
          <a:prstGeom prst="rect">
            <a:avLst/>
          </a:prstGeom>
        </p:spPr>
      </p:pic>
    </p:spTree>
    <p:extLst>
      <p:ext uri="{BB962C8B-B14F-4D97-AF65-F5344CB8AC3E}">
        <p14:creationId xmlns:p14="http://schemas.microsoft.com/office/powerpoint/2010/main" val="33590311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55D8A-71B2-407C-AA33-ADDEC35B281C}"/>
              </a:ext>
            </a:extLst>
          </p:cNvPr>
          <p:cNvSpPr>
            <a:spLocks noGrp="1"/>
          </p:cNvSpPr>
          <p:nvPr>
            <p:ph type="title"/>
          </p:nvPr>
        </p:nvSpPr>
        <p:spPr/>
        <p:txBody>
          <a:bodyPr/>
          <a:lstStyle/>
          <a:p>
            <a:r>
              <a:rPr lang="zh-TW" altLang="en-US" dirty="0"/>
              <a:t>補上版本確認機制的樂觀鎖定</a:t>
            </a:r>
            <a:r>
              <a:rPr lang="en-US" altLang="zh-TW" dirty="0"/>
              <a:t>…</a:t>
            </a:r>
            <a:endParaRPr lang="zh-TW" altLang="en-US" dirty="0"/>
          </a:p>
        </p:txBody>
      </p:sp>
      <p:sp>
        <p:nvSpPr>
          <p:cNvPr id="4" name="矩形: 圓角 3">
            <a:extLst>
              <a:ext uri="{FF2B5EF4-FFF2-40B4-BE49-F238E27FC236}">
                <a16:creationId xmlns:a16="http://schemas.microsoft.com/office/drawing/2014/main" id="{962C34F9-162D-452F-9D3C-276D9DC2F785}"/>
              </a:ext>
            </a:extLst>
          </p:cNvPr>
          <p:cNvSpPr/>
          <p:nvPr/>
        </p:nvSpPr>
        <p:spPr>
          <a:xfrm>
            <a:off x="838200" y="1983441"/>
            <a:ext cx="2268071" cy="6118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a:t>
            </a:r>
            <a:r>
              <a:rPr lang="zh-TW" altLang="en-US" dirty="0"/>
              <a:t> </a:t>
            </a:r>
            <a:r>
              <a:rPr lang="en-US" altLang="zh-TW" dirty="0"/>
              <a:t>Session #1</a:t>
            </a:r>
            <a:endParaRPr lang="zh-TW" altLang="en-US" dirty="0"/>
          </a:p>
        </p:txBody>
      </p:sp>
      <p:sp>
        <p:nvSpPr>
          <p:cNvPr id="5" name="矩形: 圓角 4">
            <a:extLst>
              <a:ext uri="{FF2B5EF4-FFF2-40B4-BE49-F238E27FC236}">
                <a16:creationId xmlns:a16="http://schemas.microsoft.com/office/drawing/2014/main" id="{7A89627F-8375-47A4-B3CD-C5B5B8AEC875}"/>
              </a:ext>
            </a:extLst>
          </p:cNvPr>
          <p:cNvSpPr/>
          <p:nvPr/>
        </p:nvSpPr>
        <p:spPr>
          <a:xfrm>
            <a:off x="3359520" y="1983441"/>
            <a:ext cx="2268071" cy="611841"/>
          </a:xfrm>
          <a:prstGeom prst="roundRect">
            <a:avLst/>
          </a:prstGeom>
          <a:solidFill>
            <a:srgbClr val="0088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User Session</a:t>
            </a:r>
            <a:r>
              <a:rPr lang="zh-TW" altLang="en-US" dirty="0"/>
              <a:t> </a:t>
            </a:r>
            <a:r>
              <a:rPr lang="en-US" altLang="zh-TW" dirty="0"/>
              <a:t>#2</a:t>
            </a:r>
            <a:endParaRPr lang="zh-TW" altLang="en-US" dirty="0"/>
          </a:p>
        </p:txBody>
      </p:sp>
      <p:sp>
        <p:nvSpPr>
          <p:cNvPr id="6" name="矩形: 圓角 5">
            <a:extLst>
              <a:ext uri="{FF2B5EF4-FFF2-40B4-BE49-F238E27FC236}">
                <a16:creationId xmlns:a16="http://schemas.microsoft.com/office/drawing/2014/main" id="{73AADF18-A463-4267-8448-7FEE51629757}"/>
              </a:ext>
            </a:extLst>
          </p:cNvPr>
          <p:cNvSpPr/>
          <p:nvPr/>
        </p:nvSpPr>
        <p:spPr>
          <a:xfrm>
            <a:off x="9451040"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State</a:t>
            </a:r>
            <a:endParaRPr lang="zh-TW" altLang="en-US" dirty="0"/>
          </a:p>
        </p:txBody>
      </p:sp>
      <p:cxnSp>
        <p:nvCxnSpPr>
          <p:cNvPr id="8" name="直線接點 7">
            <a:extLst>
              <a:ext uri="{FF2B5EF4-FFF2-40B4-BE49-F238E27FC236}">
                <a16:creationId xmlns:a16="http://schemas.microsoft.com/office/drawing/2014/main" id="{CBB4F2B9-07C9-4A7A-9437-993BB1F25606}"/>
              </a:ext>
            </a:extLst>
          </p:cNvPr>
          <p:cNvCxnSpPr>
            <a:stCxn id="5" idx="2"/>
          </p:cNvCxnSpPr>
          <p:nvPr/>
        </p:nvCxnSpPr>
        <p:spPr>
          <a:xfrm flipH="1">
            <a:off x="4493555" y="2595282"/>
            <a:ext cx="1" cy="398705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459AD254-3294-4CE5-B0E2-71BDBC798BDA}"/>
              </a:ext>
            </a:extLst>
          </p:cNvPr>
          <p:cNvCxnSpPr/>
          <p:nvPr/>
        </p:nvCxnSpPr>
        <p:spPr>
          <a:xfrm flipH="1">
            <a:off x="1954305" y="2595282"/>
            <a:ext cx="1" cy="39870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065735FB-1DA4-42ED-B9FC-3349018A5299}"/>
              </a:ext>
            </a:extLst>
          </p:cNvPr>
          <p:cNvCxnSpPr/>
          <p:nvPr/>
        </p:nvCxnSpPr>
        <p:spPr>
          <a:xfrm flipH="1">
            <a:off x="8274421"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7" name="群組 6">
            <a:extLst>
              <a:ext uri="{FF2B5EF4-FFF2-40B4-BE49-F238E27FC236}">
                <a16:creationId xmlns:a16="http://schemas.microsoft.com/office/drawing/2014/main" id="{5E47FF49-A7AE-4625-88F0-7B6320CE5636}"/>
              </a:ext>
            </a:extLst>
          </p:cNvPr>
          <p:cNvGrpSpPr/>
          <p:nvPr/>
        </p:nvGrpSpPr>
        <p:grpSpPr>
          <a:xfrm>
            <a:off x="1972235" y="2864224"/>
            <a:ext cx="6302186" cy="283722"/>
            <a:chOff x="1972235" y="2864224"/>
            <a:chExt cx="6302186" cy="283722"/>
          </a:xfrm>
        </p:grpSpPr>
        <p:cxnSp>
          <p:nvCxnSpPr>
            <p:cNvPr id="12" name="直線單箭頭接點 11">
              <a:extLst>
                <a:ext uri="{FF2B5EF4-FFF2-40B4-BE49-F238E27FC236}">
                  <a16:creationId xmlns:a16="http://schemas.microsoft.com/office/drawing/2014/main" id="{17BAFA11-4E91-4D06-A1D9-1436AFC0A230}"/>
                </a:ext>
              </a:extLst>
            </p:cNvPr>
            <p:cNvCxnSpPr>
              <a:cxnSpLocks/>
            </p:cNvCxnSpPr>
            <p:nvPr/>
          </p:nvCxnSpPr>
          <p:spPr>
            <a:xfrm>
              <a:off x="1972235" y="3147946"/>
              <a:ext cx="63021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AB459401-0522-4ACE-AE84-35756D65C4B3}"/>
                </a:ext>
              </a:extLst>
            </p:cNvPr>
            <p:cNvSpPr txBox="1"/>
            <p:nvPr/>
          </p:nvSpPr>
          <p:spPr>
            <a:xfrm>
              <a:off x="2043953" y="2864224"/>
              <a:ext cx="1112805" cy="276999"/>
            </a:xfrm>
            <a:prstGeom prst="rect">
              <a:avLst/>
            </a:prstGeom>
            <a:noFill/>
          </p:spPr>
          <p:txBody>
            <a:bodyPr wrap="none" rtlCol="0">
              <a:spAutoFit/>
            </a:bodyPr>
            <a:lstStyle/>
            <a:p>
              <a:r>
                <a:rPr lang="zh-TW" altLang="en-US" sz="1200" dirty="0">
                  <a:solidFill>
                    <a:srgbClr val="FF0000"/>
                  </a:solidFill>
                </a:rPr>
                <a:t>我要提款</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500</a:t>
              </a:r>
              <a:endParaRPr lang="zh-TW" altLang="en-US" sz="1200" dirty="0">
                <a:solidFill>
                  <a:srgbClr val="FF0000"/>
                </a:solidFill>
              </a:endParaRPr>
            </a:p>
          </p:txBody>
        </p:sp>
      </p:grpSp>
      <p:sp>
        <p:nvSpPr>
          <p:cNvPr id="14" name="文字方塊 13">
            <a:extLst>
              <a:ext uri="{FF2B5EF4-FFF2-40B4-BE49-F238E27FC236}">
                <a16:creationId xmlns:a16="http://schemas.microsoft.com/office/drawing/2014/main" id="{F17C316E-2FEB-4934-A083-3FC9FB74D69E}"/>
              </a:ext>
            </a:extLst>
          </p:cNvPr>
          <p:cNvSpPr txBox="1"/>
          <p:nvPr/>
        </p:nvSpPr>
        <p:spPr>
          <a:xfrm>
            <a:off x="10694362" y="2611036"/>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800, v1</a:t>
            </a:r>
            <a:endParaRPr lang="zh-TW" altLang="en-US" sz="1200" dirty="0"/>
          </a:p>
        </p:txBody>
      </p:sp>
      <p:grpSp>
        <p:nvGrpSpPr>
          <p:cNvPr id="17" name="群組 16">
            <a:extLst>
              <a:ext uri="{FF2B5EF4-FFF2-40B4-BE49-F238E27FC236}">
                <a16:creationId xmlns:a16="http://schemas.microsoft.com/office/drawing/2014/main" id="{62C405C5-9C8D-4C4A-B456-5FE32D428A8F}"/>
              </a:ext>
            </a:extLst>
          </p:cNvPr>
          <p:cNvGrpSpPr/>
          <p:nvPr/>
        </p:nvGrpSpPr>
        <p:grpSpPr>
          <a:xfrm>
            <a:off x="4493555" y="3377511"/>
            <a:ext cx="3780866" cy="283722"/>
            <a:chOff x="4493555" y="3377511"/>
            <a:chExt cx="3780866" cy="283722"/>
          </a:xfrm>
        </p:grpSpPr>
        <p:cxnSp>
          <p:nvCxnSpPr>
            <p:cNvPr id="15" name="直線單箭頭接點 14">
              <a:extLst>
                <a:ext uri="{FF2B5EF4-FFF2-40B4-BE49-F238E27FC236}">
                  <a16:creationId xmlns:a16="http://schemas.microsoft.com/office/drawing/2014/main" id="{A1350451-8707-4B39-A0B6-DC34DAB1F0A3}"/>
                </a:ext>
              </a:extLst>
            </p:cNvPr>
            <p:cNvCxnSpPr>
              <a:cxnSpLocks/>
            </p:cNvCxnSpPr>
            <p:nvPr/>
          </p:nvCxnSpPr>
          <p:spPr>
            <a:xfrm>
              <a:off x="4493555" y="3661233"/>
              <a:ext cx="3780866"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7206FFFA-DCCE-40C4-B3B4-F173AD967C8A}"/>
                </a:ext>
              </a:extLst>
            </p:cNvPr>
            <p:cNvSpPr txBox="1"/>
            <p:nvPr/>
          </p:nvSpPr>
          <p:spPr>
            <a:xfrm>
              <a:off x="4493555" y="3377511"/>
              <a:ext cx="1420582" cy="276999"/>
            </a:xfrm>
            <a:prstGeom prst="rect">
              <a:avLst/>
            </a:prstGeom>
            <a:noFill/>
          </p:spPr>
          <p:txBody>
            <a:bodyPr wrap="square" rtlCol="0">
              <a:spAutoFit/>
            </a:bodyPr>
            <a:lstStyle/>
            <a:p>
              <a:r>
                <a:rPr lang="zh-TW" altLang="en-US" sz="1200" dirty="0">
                  <a:solidFill>
                    <a:srgbClr val="0070C0"/>
                  </a:solidFill>
                </a:rPr>
                <a:t>我要提款</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500</a:t>
              </a:r>
              <a:endParaRPr lang="zh-TW" altLang="en-US" sz="1200" dirty="0">
                <a:solidFill>
                  <a:srgbClr val="0070C0"/>
                </a:solidFill>
              </a:endParaRPr>
            </a:p>
          </p:txBody>
        </p:sp>
      </p:grpSp>
      <p:sp>
        <p:nvSpPr>
          <p:cNvPr id="28" name="矩形: 圓角 27">
            <a:extLst>
              <a:ext uri="{FF2B5EF4-FFF2-40B4-BE49-F238E27FC236}">
                <a16:creationId xmlns:a16="http://schemas.microsoft.com/office/drawing/2014/main" id="{C301CE2E-39E7-4216-BBE9-798F4F642F1A}"/>
              </a:ext>
            </a:extLst>
          </p:cNvPr>
          <p:cNvSpPr/>
          <p:nvPr/>
        </p:nvSpPr>
        <p:spPr>
          <a:xfrm>
            <a:off x="7111253"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Account Service</a:t>
            </a:r>
            <a:endParaRPr lang="zh-TW" altLang="en-US" dirty="0"/>
          </a:p>
        </p:txBody>
      </p:sp>
      <p:cxnSp>
        <p:nvCxnSpPr>
          <p:cNvPr id="30" name="直線接點 29">
            <a:extLst>
              <a:ext uri="{FF2B5EF4-FFF2-40B4-BE49-F238E27FC236}">
                <a16:creationId xmlns:a16="http://schemas.microsoft.com/office/drawing/2014/main" id="{E8CCA46A-37C2-4FB0-8A1A-5527EF0F01E6}"/>
              </a:ext>
            </a:extLst>
          </p:cNvPr>
          <p:cNvCxnSpPr/>
          <p:nvPr/>
        </p:nvCxnSpPr>
        <p:spPr>
          <a:xfrm flipH="1">
            <a:off x="10634706"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1" name="群組 10">
            <a:extLst>
              <a:ext uri="{FF2B5EF4-FFF2-40B4-BE49-F238E27FC236}">
                <a16:creationId xmlns:a16="http://schemas.microsoft.com/office/drawing/2014/main" id="{2C1A93E1-F047-4DCD-8B63-36E77E375C6D}"/>
              </a:ext>
            </a:extLst>
          </p:cNvPr>
          <p:cNvGrpSpPr/>
          <p:nvPr/>
        </p:nvGrpSpPr>
        <p:grpSpPr>
          <a:xfrm>
            <a:off x="8274421" y="3025588"/>
            <a:ext cx="2360285" cy="403412"/>
            <a:chOff x="8274421" y="3025588"/>
            <a:chExt cx="2360285" cy="403412"/>
          </a:xfrm>
        </p:grpSpPr>
        <p:cxnSp>
          <p:nvCxnSpPr>
            <p:cNvPr id="19" name="直線單箭頭接點 18">
              <a:extLst>
                <a:ext uri="{FF2B5EF4-FFF2-40B4-BE49-F238E27FC236}">
                  <a16:creationId xmlns:a16="http://schemas.microsoft.com/office/drawing/2014/main" id="{70E24C49-8001-4BAF-80A3-C9695242DF0A}"/>
                </a:ext>
              </a:extLst>
            </p:cNvPr>
            <p:cNvCxnSpPr>
              <a:cxnSpLocks/>
            </p:cNvCxnSpPr>
            <p:nvPr/>
          </p:nvCxnSpPr>
          <p:spPr>
            <a:xfrm>
              <a:off x="8274421" y="3302587"/>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7572C1FF-F90A-451E-86DF-50A926B891D4}"/>
                </a:ext>
              </a:extLst>
            </p:cNvPr>
            <p:cNvSpPr txBox="1"/>
            <p:nvPr/>
          </p:nvSpPr>
          <p:spPr>
            <a:xfrm>
              <a:off x="8495646" y="3025588"/>
              <a:ext cx="1334020" cy="276999"/>
            </a:xfrm>
            <a:prstGeom prst="rect">
              <a:avLst/>
            </a:prstGeom>
            <a:noFill/>
          </p:spPr>
          <p:txBody>
            <a:bodyPr wrap="none" rtlCol="0">
              <a:spAutoFit/>
            </a:bodyPr>
            <a:lstStyle/>
            <a:p>
              <a:r>
                <a:rPr lang="zh-TW" altLang="en-US" sz="1200" dirty="0">
                  <a:solidFill>
                    <a:srgbClr val="FF0000"/>
                  </a:solidFill>
                </a:rPr>
                <a:t>查詢餘額</a:t>
              </a:r>
              <a:r>
                <a:rPr lang="en-US" altLang="zh-TW" sz="1200" dirty="0">
                  <a:solidFill>
                    <a:srgbClr val="FF0000"/>
                  </a:solidFill>
                </a:rPr>
                <a:t>:</a:t>
              </a:r>
              <a:r>
                <a:rPr lang="zh-TW" altLang="en-US" sz="1200" dirty="0">
                  <a:solidFill>
                    <a:srgbClr val="FF0000"/>
                  </a:solidFill>
                </a:rPr>
                <a:t> </a:t>
              </a:r>
              <a:r>
                <a:rPr lang="en-US" altLang="zh-TW" sz="1200" dirty="0">
                  <a:solidFill>
                    <a:srgbClr val="FF0000"/>
                  </a:solidFill>
                </a:rPr>
                <a:t>800, v1</a:t>
              </a:r>
              <a:endParaRPr lang="zh-TW" altLang="en-US" sz="1200" dirty="0">
                <a:solidFill>
                  <a:srgbClr val="FF0000"/>
                </a:solidFill>
              </a:endParaRPr>
            </a:p>
          </p:txBody>
        </p:sp>
        <p:cxnSp>
          <p:nvCxnSpPr>
            <p:cNvPr id="39" name="直線單箭頭接點 38">
              <a:extLst>
                <a:ext uri="{FF2B5EF4-FFF2-40B4-BE49-F238E27FC236}">
                  <a16:creationId xmlns:a16="http://schemas.microsoft.com/office/drawing/2014/main" id="{8BF1D966-AD8A-4B95-809A-6D3B7A46E709}"/>
                </a:ext>
              </a:extLst>
            </p:cNvPr>
            <p:cNvCxnSpPr/>
            <p:nvPr/>
          </p:nvCxnSpPr>
          <p:spPr>
            <a:xfrm flipH="1">
              <a:off x="8274421" y="3429000"/>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8" name="群組 17">
            <a:extLst>
              <a:ext uri="{FF2B5EF4-FFF2-40B4-BE49-F238E27FC236}">
                <a16:creationId xmlns:a16="http://schemas.microsoft.com/office/drawing/2014/main" id="{DA819379-EFCE-420C-9057-5772756A4FF0}"/>
              </a:ext>
            </a:extLst>
          </p:cNvPr>
          <p:cNvGrpSpPr/>
          <p:nvPr/>
        </p:nvGrpSpPr>
        <p:grpSpPr>
          <a:xfrm>
            <a:off x="8274421" y="3561715"/>
            <a:ext cx="2360285" cy="405161"/>
            <a:chOff x="8274421" y="3561715"/>
            <a:chExt cx="2360285" cy="405161"/>
          </a:xfrm>
        </p:grpSpPr>
        <p:cxnSp>
          <p:nvCxnSpPr>
            <p:cNvPr id="36" name="直線單箭頭接點 35">
              <a:extLst>
                <a:ext uri="{FF2B5EF4-FFF2-40B4-BE49-F238E27FC236}">
                  <a16:creationId xmlns:a16="http://schemas.microsoft.com/office/drawing/2014/main" id="{6C826B61-2992-48E6-A7CE-7E7395FFEC82}"/>
                </a:ext>
              </a:extLst>
            </p:cNvPr>
            <p:cNvCxnSpPr>
              <a:cxnSpLocks/>
            </p:cNvCxnSpPr>
            <p:nvPr/>
          </p:nvCxnSpPr>
          <p:spPr>
            <a:xfrm>
              <a:off x="8274421" y="3838714"/>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16D789F5-FFB4-4ADB-95D7-A7AD6E7D1AA7}"/>
                </a:ext>
              </a:extLst>
            </p:cNvPr>
            <p:cNvSpPr txBox="1"/>
            <p:nvPr/>
          </p:nvSpPr>
          <p:spPr>
            <a:xfrm>
              <a:off x="8495646" y="3561715"/>
              <a:ext cx="1334020" cy="276999"/>
            </a:xfrm>
            <a:prstGeom prst="rect">
              <a:avLst/>
            </a:prstGeom>
            <a:noFill/>
          </p:spPr>
          <p:txBody>
            <a:bodyPr wrap="none" rtlCol="0">
              <a:spAutoFit/>
            </a:bodyPr>
            <a:lstStyle/>
            <a:p>
              <a:r>
                <a:rPr lang="zh-TW" altLang="en-US" sz="1200" dirty="0">
                  <a:solidFill>
                    <a:srgbClr val="0070C0"/>
                  </a:solidFill>
                </a:rPr>
                <a:t>查詢餘額</a:t>
              </a:r>
              <a:r>
                <a:rPr lang="en-US" altLang="zh-TW" sz="1200" dirty="0">
                  <a:solidFill>
                    <a:srgbClr val="0070C0"/>
                  </a:solidFill>
                </a:rPr>
                <a:t>:</a:t>
              </a:r>
              <a:r>
                <a:rPr lang="zh-TW" altLang="en-US" sz="1200" dirty="0">
                  <a:solidFill>
                    <a:srgbClr val="0070C0"/>
                  </a:solidFill>
                </a:rPr>
                <a:t> </a:t>
              </a:r>
              <a:r>
                <a:rPr lang="en-US" altLang="zh-TW" sz="1200" dirty="0">
                  <a:solidFill>
                    <a:srgbClr val="0070C0"/>
                  </a:solidFill>
                </a:rPr>
                <a:t>800, v1</a:t>
              </a:r>
              <a:endParaRPr lang="zh-TW" altLang="en-US" sz="1200" dirty="0">
                <a:solidFill>
                  <a:srgbClr val="0070C0"/>
                </a:solidFill>
              </a:endParaRPr>
            </a:p>
          </p:txBody>
        </p:sp>
        <p:cxnSp>
          <p:nvCxnSpPr>
            <p:cNvPr id="40" name="直線單箭頭接點 39">
              <a:extLst>
                <a:ext uri="{FF2B5EF4-FFF2-40B4-BE49-F238E27FC236}">
                  <a16:creationId xmlns:a16="http://schemas.microsoft.com/office/drawing/2014/main" id="{E356227A-8C61-49A8-A860-2AC6FFE0E665}"/>
                </a:ext>
              </a:extLst>
            </p:cNvPr>
            <p:cNvCxnSpPr/>
            <p:nvPr/>
          </p:nvCxnSpPr>
          <p:spPr>
            <a:xfrm flipH="1">
              <a:off x="8274421" y="3966876"/>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0" name="群組 19">
            <a:extLst>
              <a:ext uri="{FF2B5EF4-FFF2-40B4-BE49-F238E27FC236}">
                <a16:creationId xmlns:a16="http://schemas.microsoft.com/office/drawing/2014/main" id="{C6F9B52B-4C79-4D22-930A-97C03529EDD6}"/>
              </a:ext>
            </a:extLst>
          </p:cNvPr>
          <p:cNvGrpSpPr/>
          <p:nvPr/>
        </p:nvGrpSpPr>
        <p:grpSpPr>
          <a:xfrm>
            <a:off x="8274421" y="4270911"/>
            <a:ext cx="2505985" cy="289524"/>
            <a:chOff x="8274421" y="4270911"/>
            <a:chExt cx="2505985" cy="289524"/>
          </a:xfrm>
        </p:grpSpPr>
        <p:cxnSp>
          <p:nvCxnSpPr>
            <p:cNvPr id="22" name="接點: 肘形 21">
              <a:extLst>
                <a:ext uri="{FF2B5EF4-FFF2-40B4-BE49-F238E27FC236}">
                  <a16:creationId xmlns:a16="http://schemas.microsoft.com/office/drawing/2014/main" id="{4F222FE6-8CC5-496B-9515-12DC5F7CC17F}"/>
                </a:ext>
              </a:extLst>
            </p:cNvPr>
            <p:cNvCxnSpPr>
              <a:cxnSpLocks/>
            </p:cNvCxnSpPr>
            <p:nvPr/>
          </p:nvCxnSpPr>
          <p:spPr>
            <a:xfrm>
              <a:off x="8274421" y="4270911"/>
              <a:ext cx="309285" cy="289524"/>
            </a:xfrm>
            <a:prstGeom prst="bentConnector3">
              <a:avLst>
                <a:gd name="adj1" fmla="val 24999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文字方塊 40">
              <a:extLst>
                <a:ext uri="{FF2B5EF4-FFF2-40B4-BE49-F238E27FC236}">
                  <a16:creationId xmlns:a16="http://schemas.microsoft.com/office/drawing/2014/main" id="{2F8AC9B2-8566-441D-B480-B6BFF0D1A509}"/>
                </a:ext>
              </a:extLst>
            </p:cNvPr>
            <p:cNvSpPr txBox="1"/>
            <p:nvPr/>
          </p:nvSpPr>
          <p:spPr>
            <a:xfrm>
              <a:off x="9052048" y="4277173"/>
              <a:ext cx="1728358" cy="276999"/>
            </a:xfrm>
            <a:prstGeom prst="rect">
              <a:avLst/>
            </a:prstGeom>
            <a:noFill/>
          </p:spPr>
          <p:txBody>
            <a:bodyPr wrap="none" rtlCol="0">
              <a:spAutoFit/>
            </a:bodyPr>
            <a:lstStyle/>
            <a:p>
              <a:r>
                <a:rPr lang="zh-TW" altLang="en-US" sz="1200" dirty="0">
                  <a:solidFill>
                    <a:srgbClr val="FF0000"/>
                  </a:solidFill>
                </a:rPr>
                <a:t>確認餘額 </a:t>
              </a:r>
              <a:r>
                <a:rPr lang="en-US" altLang="zh-TW" sz="1200" dirty="0">
                  <a:solidFill>
                    <a:srgbClr val="FF0000"/>
                  </a:solidFill>
                </a:rPr>
                <a:t>(800, v1) </a:t>
              </a:r>
              <a:r>
                <a:rPr lang="zh-TW" altLang="en-US" sz="1200" dirty="0">
                  <a:solidFill>
                    <a:srgbClr val="FF0000"/>
                  </a:solidFill>
                </a:rPr>
                <a:t>足夠</a:t>
              </a:r>
            </a:p>
          </p:txBody>
        </p:sp>
      </p:grpSp>
      <p:grpSp>
        <p:nvGrpSpPr>
          <p:cNvPr id="21" name="群組 20">
            <a:extLst>
              <a:ext uri="{FF2B5EF4-FFF2-40B4-BE49-F238E27FC236}">
                <a16:creationId xmlns:a16="http://schemas.microsoft.com/office/drawing/2014/main" id="{852C4609-7951-483F-B654-73B65FEDF22F}"/>
              </a:ext>
            </a:extLst>
          </p:cNvPr>
          <p:cNvGrpSpPr/>
          <p:nvPr/>
        </p:nvGrpSpPr>
        <p:grpSpPr>
          <a:xfrm>
            <a:off x="8274421" y="4792469"/>
            <a:ext cx="2505985" cy="289524"/>
            <a:chOff x="8274421" y="4792469"/>
            <a:chExt cx="2505985" cy="289524"/>
          </a:xfrm>
        </p:grpSpPr>
        <p:cxnSp>
          <p:nvCxnSpPr>
            <p:cNvPr id="42" name="接點: 肘形 41">
              <a:extLst>
                <a:ext uri="{FF2B5EF4-FFF2-40B4-BE49-F238E27FC236}">
                  <a16:creationId xmlns:a16="http://schemas.microsoft.com/office/drawing/2014/main" id="{60E45B62-FDC9-401F-8868-F58E696F22F1}"/>
                </a:ext>
              </a:extLst>
            </p:cNvPr>
            <p:cNvCxnSpPr>
              <a:cxnSpLocks/>
            </p:cNvCxnSpPr>
            <p:nvPr/>
          </p:nvCxnSpPr>
          <p:spPr>
            <a:xfrm>
              <a:off x="8274421" y="4792469"/>
              <a:ext cx="309285" cy="289524"/>
            </a:xfrm>
            <a:prstGeom prst="bentConnector3">
              <a:avLst>
                <a:gd name="adj1" fmla="val 249999"/>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CFE913B0-89D7-4C0E-AFE9-C3D2FC53B884}"/>
                </a:ext>
              </a:extLst>
            </p:cNvPr>
            <p:cNvSpPr txBox="1"/>
            <p:nvPr/>
          </p:nvSpPr>
          <p:spPr>
            <a:xfrm>
              <a:off x="9052048" y="4798731"/>
              <a:ext cx="1728358" cy="276999"/>
            </a:xfrm>
            <a:prstGeom prst="rect">
              <a:avLst/>
            </a:prstGeom>
            <a:noFill/>
          </p:spPr>
          <p:txBody>
            <a:bodyPr wrap="none" rtlCol="0">
              <a:spAutoFit/>
            </a:bodyPr>
            <a:lstStyle/>
            <a:p>
              <a:r>
                <a:rPr lang="zh-TW" altLang="en-US" sz="1200" dirty="0">
                  <a:solidFill>
                    <a:srgbClr val="0070C0"/>
                  </a:solidFill>
                </a:rPr>
                <a:t>確認餘額 </a:t>
              </a:r>
              <a:r>
                <a:rPr lang="en-US" altLang="zh-TW" sz="1200" dirty="0">
                  <a:solidFill>
                    <a:srgbClr val="0070C0"/>
                  </a:solidFill>
                </a:rPr>
                <a:t>(800, v1) </a:t>
              </a:r>
              <a:r>
                <a:rPr lang="zh-TW" altLang="en-US" sz="1200" dirty="0">
                  <a:solidFill>
                    <a:srgbClr val="0070C0"/>
                  </a:solidFill>
                </a:rPr>
                <a:t>足夠</a:t>
              </a:r>
            </a:p>
          </p:txBody>
        </p:sp>
      </p:grpSp>
      <p:grpSp>
        <p:nvGrpSpPr>
          <p:cNvPr id="23" name="群組 22">
            <a:extLst>
              <a:ext uri="{FF2B5EF4-FFF2-40B4-BE49-F238E27FC236}">
                <a16:creationId xmlns:a16="http://schemas.microsoft.com/office/drawing/2014/main" id="{1BA504CA-2CBB-4AE5-BB2F-DD9AED64BD8F}"/>
              </a:ext>
            </a:extLst>
          </p:cNvPr>
          <p:cNvGrpSpPr/>
          <p:nvPr/>
        </p:nvGrpSpPr>
        <p:grpSpPr>
          <a:xfrm>
            <a:off x="1954305" y="5322522"/>
            <a:ext cx="10074077" cy="545941"/>
            <a:chOff x="1954305" y="5322522"/>
            <a:chExt cx="10074077" cy="545941"/>
          </a:xfrm>
        </p:grpSpPr>
        <p:cxnSp>
          <p:nvCxnSpPr>
            <p:cNvPr id="44" name="直線單箭頭接點 43">
              <a:extLst>
                <a:ext uri="{FF2B5EF4-FFF2-40B4-BE49-F238E27FC236}">
                  <a16:creationId xmlns:a16="http://schemas.microsoft.com/office/drawing/2014/main" id="{1A02E658-ACE9-42BA-8236-BD846DBBF315}"/>
                </a:ext>
              </a:extLst>
            </p:cNvPr>
            <p:cNvCxnSpPr>
              <a:cxnSpLocks/>
            </p:cNvCxnSpPr>
            <p:nvPr/>
          </p:nvCxnSpPr>
          <p:spPr>
            <a:xfrm>
              <a:off x="8274421" y="5603551"/>
              <a:ext cx="236028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A70B8C3B-C2CE-4C92-9757-3FD662BA5F90}"/>
                </a:ext>
              </a:extLst>
            </p:cNvPr>
            <p:cNvSpPr txBox="1"/>
            <p:nvPr/>
          </p:nvSpPr>
          <p:spPr>
            <a:xfrm>
              <a:off x="8495646" y="5326552"/>
              <a:ext cx="2175147" cy="276999"/>
            </a:xfrm>
            <a:prstGeom prst="rect">
              <a:avLst/>
            </a:prstGeom>
            <a:noFill/>
          </p:spPr>
          <p:txBody>
            <a:bodyPr wrap="none" rtlCol="0">
              <a:spAutoFit/>
            </a:bodyPr>
            <a:lstStyle/>
            <a:p>
              <a:r>
                <a:rPr lang="zh-TW" altLang="en-US" sz="1200" dirty="0">
                  <a:solidFill>
                    <a:srgbClr val="FF0000"/>
                  </a:solidFill>
                </a:rPr>
                <a:t>對 </a:t>
              </a:r>
              <a:r>
                <a:rPr lang="en-US" altLang="zh-TW" sz="1200" dirty="0">
                  <a:solidFill>
                    <a:srgbClr val="FF0000"/>
                  </a:solidFill>
                </a:rPr>
                <a:t>v1 </a:t>
              </a:r>
              <a:r>
                <a:rPr lang="zh-TW" altLang="en-US" sz="1200" dirty="0">
                  <a:solidFill>
                    <a:srgbClr val="FF0000"/>
                  </a:solidFill>
                </a:rPr>
                <a:t>執行提款</a:t>
              </a:r>
              <a:r>
                <a:rPr lang="en-US" altLang="zh-TW" sz="1200" dirty="0">
                  <a:solidFill>
                    <a:srgbClr val="FF0000"/>
                  </a:solidFill>
                </a:rPr>
                <a:t>500, </a:t>
              </a:r>
              <a:r>
                <a:rPr lang="zh-TW" altLang="en-US" sz="1200" dirty="0">
                  <a:solidFill>
                    <a:srgbClr val="FF0000"/>
                  </a:solidFill>
                </a:rPr>
                <a:t>送出 </a:t>
              </a:r>
              <a:r>
                <a:rPr lang="en-US" altLang="zh-TW" sz="1200" dirty="0">
                  <a:solidFill>
                    <a:srgbClr val="FF0000"/>
                  </a:solidFill>
                </a:rPr>
                <a:t>event</a:t>
              </a:r>
              <a:endParaRPr lang="zh-TW" altLang="en-US" sz="1200" dirty="0">
                <a:solidFill>
                  <a:srgbClr val="FF0000"/>
                </a:solidFill>
              </a:endParaRPr>
            </a:p>
          </p:txBody>
        </p:sp>
        <p:cxnSp>
          <p:nvCxnSpPr>
            <p:cNvPr id="46" name="直線單箭頭接點 45">
              <a:extLst>
                <a:ext uri="{FF2B5EF4-FFF2-40B4-BE49-F238E27FC236}">
                  <a16:creationId xmlns:a16="http://schemas.microsoft.com/office/drawing/2014/main" id="{A4296F68-0B7C-43BF-A285-5D9EE327B637}"/>
                </a:ext>
              </a:extLst>
            </p:cNvPr>
            <p:cNvCxnSpPr/>
            <p:nvPr/>
          </p:nvCxnSpPr>
          <p:spPr>
            <a:xfrm flipH="1">
              <a:off x="8274421" y="5729964"/>
              <a:ext cx="236028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89644646-6B16-4456-A0BA-FF5DD943C167}"/>
                </a:ext>
              </a:extLst>
            </p:cNvPr>
            <p:cNvSpPr txBox="1"/>
            <p:nvPr/>
          </p:nvSpPr>
          <p:spPr>
            <a:xfrm>
              <a:off x="10694362" y="5322522"/>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endParaRPr lang="zh-TW" altLang="en-US" sz="1200" dirty="0"/>
            </a:p>
          </p:txBody>
        </p:sp>
        <p:cxnSp>
          <p:nvCxnSpPr>
            <p:cNvPr id="53" name="直線單箭頭接點 52">
              <a:extLst>
                <a:ext uri="{FF2B5EF4-FFF2-40B4-BE49-F238E27FC236}">
                  <a16:creationId xmlns:a16="http://schemas.microsoft.com/office/drawing/2014/main" id="{2C17859D-6BBB-4DD3-995A-74EC090309CE}"/>
                </a:ext>
              </a:extLst>
            </p:cNvPr>
            <p:cNvCxnSpPr>
              <a:cxnSpLocks/>
            </p:cNvCxnSpPr>
            <p:nvPr/>
          </p:nvCxnSpPr>
          <p:spPr>
            <a:xfrm flipH="1">
              <a:off x="1954305" y="5865338"/>
              <a:ext cx="6337091"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2665A5F3-E995-401C-A7AC-FA197760E9B8}"/>
                </a:ext>
              </a:extLst>
            </p:cNvPr>
            <p:cNvSpPr txBox="1"/>
            <p:nvPr/>
          </p:nvSpPr>
          <p:spPr>
            <a:xfrm>
              <a:off x="2043953" y="5591464"/>
              <a:ext cx="1106393" cy="276999"/>
            </a:xfrm>
            <a:prstGeom prst="rect">
              <a:avLst/>
            </a:prstGeom>
            <a:noFill/>
          </p:spPr>
          <p:txBody>
            <a:bodyPr wrap="none" rtlCol="0">
              <a:spAutoFit/>
            </a:bodyPr>
            <a:lstStyle/>
            <a:p>
              <a:r>
                <a:rPr lang="zh-TW" altLang="en-US" sz="1200" dirty="0">
                  <a:solidFill>
                    <a:srgbClr val="FF0000"/>
                  </a:solidFill>
                </a:rPr>
                <a:t>提款 </a:t>
              </a:r>
              <a:r>
                <a:rPr lang="en-US" altLang="zh-TW" sz="1200" dirty="0">
                  <a:solidFill>
                    <a:srgbClr val="FF0000"/>
                  </a:solidFill>
                </a:rPr>
                <a:t>500 </a:t>
              </a:r>
              <a:r>
                <a:rPr lang="zh-TW" altLang="en-US" sz="1200" dirty="0">
                  <a:solidFill>
                    <a:srgbClr val="FF0000"/>
                  </a:solidFill>
                </a:rPr>
                <a:t>成功</a:t>
              </a:r>
            </a:p>
          </p:txBody>
        </p:sp>
      </p:grpSp>
      <p:sp>
        <p:nvSpPr>
          <p:cNvPr id="3" name="矩形: 圓角 2">
            <a:extLst>
              <a:ext uri="{FF2B5EF4-FFF2-40B4-BE49-F238E27FC236}">
                <a16:creationId xmlns:a16="http://schemas.microsoft.com/office/drawing/2014/main" id="{FB16CFFA-419A-4F18-91D0-8BAF43C4C6D7}"/>
              </a:ext>
            </a:extLst>
          </p:cNvPr>
          <p:cNvSpPr/>
          <p:nvPr/>
        </p:nvSpPr>
        <p:spPr>
          <a:xfrm>
            <a:off x="8421396" y="5805780"/>
            <a:ext cx="877147"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48" name="矩形: 圓角 47">
            <a:extLst>
              <a:ext uri="{FF2B5EF4-FFF2-40B4-BE49-F238E27FC236}">
                <a16:creationId xmlns:a16="http://schemas.microsoft.com/office/drawing/2014/main" id="{2F7BA2EA-D9AB-4853-95B5-0DE11381B416}"/>
              </a:ext>
            </a:extLst>
          </p:cNvPr>
          <p:cNvSpPr/>
          <p:nvPr/>
        </p:nvSpPr>
        <p:spPr>
          <a:xfrm>
            <a:off x="11623182" y="5206548"/>
            <a:ext cx="496255" cy="536026"/>
          </a:xfrm>
          <a:prstGeom prst="roundRect">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C7DAD060-6389-4261-855B-89442FF7CAA3}"/>
              </a:ext>
            </a:extLst>
          </p:cNvPr>
          <p:cNvGrpSpPr/>
          <p:nvPr/>
        </p:nvGrpSpPr>
        <p:grpSpPr>
          <a:xfrm>
            <a:off x="4493555" y="5892238"/>
            <a:ext cx="7616579" cy="928125"/>
            <a:chOff x="4493555" y="5892238"/>
            <a:chExt cx="7616579" cy="928125"/>
          </a:xfrm>
        </p:grpSpPr>
        <p:cxnSp>
          <p:nvCxnSpPr>
            <p:cNvPr id="47" name="直線單箭頭接點 46">
              <a:extLst>
                <a:ext uri="{FF2B5EF4-FFF2-40B4-BE49-F238E27FC236}">
                  <a16:creationId xmlns:a16="http://schemas.microsoft.com/office/drawing/2014/main" id="{B3C7C2DC-D861-49D1-88EF-965C2DCE0E6C}"/>
                </a:ext>
              </a:extLst>
            </p:cNvPr>
            <p:cNvCxnSpPr>
              <a:cxnSpLocks/>
            </p:cNvCxnSpPr>
            <p:nvPr/>
          </p:nvCxnSpPr>
          <p:spPr>
            <a:xfrm>
              <a:off x="8296867" y="6159550"/>
              <a:ext cx="236028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816341C3-2544-4F1E-AC55-6CC29DB352EC}"/>
                </a:ext>
              </a:extLst>
            </p:cNvPr>
            <p:cNvCxnSpPr/>
            <p:nvPr/>
          </p:nvCxnSpPr>
          <p:spPr>
            <a:xfrm flipH="1">
              <a:off x="8296867" y="6285963"/>
              <a:ext cx="236028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C1C88817-5E50-4B26-86C1-169A3782E9CF}"/>
                </a:ext>
              </a:extLst>
            </p:cNvPr>
            <p:cNvSpPr txBox="1"/>
            <p:nvPr/>
          </p:nvSpPr>
          <p:spPr>
            <a:xfrm>
              <a:off x="8495646" y="5892238"/>
              <a:ext cx="2175147" cy="276999"/>
            </a:xfrm>
            <a:prstGeom prst="rect">
              <a:avLst/>
            </a:prstGeom>
            <a:noFill/>
          </p:spPr>
          <p:txBody>
            <a:bodyPr wrap="none" rtlCol="0">
              <a:spAutoFit/>
            </a:bodyPr>
            <a:lstStyle/>
            <a:p>
              <a:r>
                <a:rPr lang="zh-TW" altLang="en-US" sz="1200" dirty="0">
                  <a:solidFill>
                    <a:srgbClr val="0070C0"/>
                  </a:solidFill>
                </a:rPr>
                <a:t>對 </a:t>
              </a:r>
              <a:r>
                <a:rPr lang="en-US" altLang="zh-TW" sz="1200" dirty="0">
                  <a:solidFill>
                    <a:srgbClr val="0070C0"/>
                  </a:solidFill>
                </a:rPr>
                <a:t>v1 </a:t>
              </a:r>
              <a:r>
                <a:rPr lang="zh-TW" altLang="en-US" sz="1200" dirty="0">
                  <a:solidFill>
                    <a:srgbClr val="0070C0"/>
                  </a:solidFill>
                </a:rPr>
                <a:t>執行提款</a:t>
              </a:r>
              <a:r>
                <a:rPr lang="en-US" altLang="zh-TW" sz="1200" dirty="0">
                  <a:solidFill>
                    <a:srgbClr val="0070C0"/>
                  </a:solidFill>
                </a:rPr>
                <a:t>500, </a:t>
              </a:r>
              <a:r>
                <a:rPr lang="zh-TW" altLang="en-US" sz="1200" dirty="0">
                  <a:solidFill>
                    <a:srgbClr val="0070C0"/>
                  </a:solidFill>
                </a:rPr>
                <a:t>送出 </a:t>
              </a:r>
              <a:r>
                <a:rPr lang="en-US" altLang="zh-TW" sz="1200" dirty="0">
                  <a:solidFill>
                    <a:srgbClr val="0070C0"/>
                  </a:solidFill>
                </a:rPr>
                <a:t>event</a:t>
              </a:r>
              <a:endParaRPr lang="zh-TW" altLang="en-US" sz="1200" dirty="0">
                <a:solidFill>
                  <a:srgbClr val="0070C0"/>
                </a:solidFill>
              </a:endParaRPr>
            </a:p>
          </p:txBody>
        </p:sp>
        <p:cxnSp>
          <p:nvCxnSpPr>
            <p:cNvPr id="55" name="直線單箭頭接點 54">
              <a:extLst>
                <a:ext uri="{FF2B5EF4-FFF2-40B4-BE49-F238E27FC236}">
                  <a16:creationId xmlns:a16="http://schemas.microsoft.com/office/drawing/2014/main" id="{EEA17817-170F-4ADA-BFBA-526121156BC5}"/>
                </a:ext>
              </a:extLst>
            </p:cNvPr>
            <p:cNvCxnSpPr>
              <a:cxnSpLocks/>
            </p:cNvCxnSpPr>
            <p:nvPr/>
          </p:nvCxnSpPr>
          <p:spPr>
            <a:xfrm flipH="1">
              <a:off x="4493555" y="6443562"/>
              <a:ext cx="3797842"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72C33E02-372A-4036-9C6D-198E718CE8DE}"/>
                </a:ext>
              </a:extLst>
            </p:cNvPr>
            <p:cNvSpPr txBox="1"/>
            <p:nvPr/>
          </p:nvSpPr>
          <p:spPr>
            <a:xfrm>
              <a:off x="4517125" y="6169237"/>
              <a:ext cx="1106393" cy="276999"/>
            </a:xfrm>
            <a:prstGeom prst="rect">
              <a:avLst/>
            </a:prstGeom>
            <a:noFill/>
          </p:spPr>
          <p:txBody>
            <a:bodyPr wrap="none" rtlCol="0">
              <a:spAutoFit/>
            </a:bodyPr>
            <a:lstStyle/>
            <a:p>
              <a:r>
                <a:rPr lang="zh-TW" altLang="en-US" sz="1200" dirty="0">
                  <a:solidFill>
                    <a:srgbClr val="0070C0"/>
                  </a:solidFill>
                </a:rPr>
                <a:t>提款 </a:t>
              </a:r>
              <a:r>
                <a:rPr lang="en-US" altLang="zh-TW" sz="1200" dirty="0">
                  <a:solidFill>
                    <a:srgbClr val="0070C0"/>
                  </a:solidFill>
                </a:rPr>
                <a:t>500 </a:t>
              </a:r>
              <a:r>
                <a:rPr lang="zh-TW" altLang="en-US" sz="1200" dirty="0">
                  <a:solidFill>
                    <a:srgbClr val="0070C0"/>
                  </a:solidFill>
                </a:rPr>
                <a:t>失敗</a:t>
              </a:r>
            </a:p>
          </p:txBody>
        </p:sp>
        <p:sp>
          <p:nvSpPr>
            <p:cNvPr id="54" name="文字方塊 53">
              <a:extLst>
                <a:ext uri="{FF2B5EF4-FFF2-40B4-BE49-F238E27FC236}">
                  <a16:creationId xmlns:a16="http://schemas.microsoft.com/office/drawing/2014/main" id="{00375957-F0C9-470B-B75B-20B8F2DAC88B}"/>
                </a:ext>
              </a:extLst>
            </p:cNvPr>
            <p:cNvSpPr txBox="1"/>
            <p:nvPr/>
          </p:nvSpPr>
          <p:spPr>
            <a:xfrm>
              <a:off x="10694362" y="5989366"/>
              <a:ext cx="1415772" cy="830997"/>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p>
            <a:p>
              <a:endParaRPr lang="en-US" altLang="zh-TW" sz="1200" dirty="0"/>
            </a:p>
            <a:p>
              <a:r>
                <a:rPr lang="zh-TW" altLang="en-US" sz="1200" dirty="0"/>
                <a:t>版號已經不一致，</a:t>
              </a:r>
              <a:endParaRPr lang="en-US" altLang="zh-TW" sz="1200" dirty="0"/>
            </a:p>
            <a:p>
              <a:r>
                <a:rPr lang="zh-TW" altLang="en-US" sz="1200" dirty="0"/>
                <a:t>拒絕執行</a:t>
              </a:r>
            </a:p>
          </p:txBody>
        </p:sp>
      </p:grpSp>
    </p:spTree>
    <p:extLst>
      <p:ext uri="{BB962C8B-B14F-4D97-AF65-F5344CB8AC3E}">
        <p14:creationId xmlns:p14="http://schemas.microsoft.com/office/powerpoint/2010/main" val="328271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92777382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8993703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l"/>
                      <a:r>
                        <a:rPr lang="en-US" altLang="zh-TW" b="1" dirty="0">
                          <a:solidFill>
                            <a:srgbClr val="FF0000"/>
                          </a:solidFill>
                        </a:rPr>
                        <a:t>Deposit, 74.00</a:t>
                      </a:r>
                      <a:endParaRPr lang="zh-TW" altLang="en-US" b="1" dirty="0">
                        <a:solidFill>
                          <a:srgbClr val="FF0000"/>
                        </a:solidFill>
                      </a:endParaRPr>
                    </a:p>
                  </a:txBody>
                  <a:tcPr/>
                </a:tc>
                <a:tc>
                  <a:txBody>
                    <a:bodyPr/>
                    <a:lstStyle/>
                    <a:p>
                      <a:pPr algn="l"/>
                      <a:r>
                        <a:rPr lang="en-US" altLang="zh-TW" b="1" dirty="0">
                          <a:solidFill>
                            <a:srgbClr val="FF0000"/>
                          </a:solidFill>
                        </a:rPr>
                        <a:t>{</a:t>
                      </a:r>
                      <a:r>
                        <a:rPr lang="en-US" altLang="zh-TW" b="1" dirty="0" err="1">
                          <a:solidFill>
                            <a:srgbClr val="FF0000"/>
                          </a:solidFill>
                        </a:rPr>
                        <a:t>Batch.Worker</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6" name="文字方塊 5">
            <a:extLst>
              <a:ext uri="{FF2B5EF4-FFF2-40B4-BE49-F238E27FC236}">
                <a16:creationId xmlns:a16="http://schemas.microsoft.com/office/drawing/2014/main" id="{90934847-50AD-4166-ACE9-D22FC5044270}"/>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7" name="文字方塊 6">
            <a:extLst>
              <a:ext uri="{FF2B5EF4-FFF2-40B4-BE49-F238E27FC236}">
                <a16:creationId xmlns:a16="http://schemas.microsoft.com/office/drawing/2014/main" id="{F1BDA149-7F7B-43E9-9D60-87C2EAD8E9C2}"/>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46,013.00</a:t>
            </a:r>
          </a:p>
          <a:p>
            <a:pPr algn="r"/>
            <a:r>
              <a:rPr lang="en-US" altLang="zh-TW" dirty="0"/>
              <a:t>--</a:t>
            </a:r>
            <a:endParaRPr lang="zh-TW" altLang="en-US" dirty="0"/>
          </a:p>
        </p:txBody>
      </p:sp>
    </p:spTree>
    <p:extLst>
      <p:ext uri="{BB962C8B-B14F-4D97-AF65-F5344CB8AC3E}">
        <p14:creationId xmlns:p14="http://schemas.microsoft.com/office/powerpoint/2010/main" val="224806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068857418"/>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b="1" dirty="0">
                          <a:solidFill>
                            <a:srgbClr val="FF0000"/>
                          </a:solidFill>
                        </a:rPr>
                        <a:t>11</a:t>
                      </a:r>
                      <a:endParaRPr lang="zh-TW" altLang="en-US" b="1" dirty="0">
                        <a:solidFill>
                          <a:srgbClr val="FF0000"/>
                        </a:solidFill>
                      </a:endParaRPr>
                    </a:p>
                  </a:txBody>
                  <a:tcPr/>
                </a:tc>
                <a:tc>
                  <a:txBody>
                    <a:bodyPr/>
                    <a:lstStyle/>
                    <a:p>
                      <a:r>
                        <a:rPr lang="en-US" altLang="zh-TW" b="1" dirty="0">
                          <a:solidFill>
                            <a:srgbClr val="FF0000"/>
                          </a:solidFill>
                        </a:rPr>
                        <a:t>104/12/21</a:t>
                      </a:r>
                      <a:endParaRPr lang="zh-TW" altLang="en-US" b="1" dirty="0">
                        <a:solidFill>
                          <a:srgbClr val="FF0000"/>
                        </a:solidFill>
                      </a:endParaRPr>
                    </a:p>
                  </a:txBody>
                  <a:tcPr/>
                </a:tc>
                <a:tc>
                  <a:txBody>
                    <a:bodyPr/>
                    <a:lstStyle/>
                    <a:p>
                      <a:r>
                        <a:rPr lang="zh-TW" altLang="en-US" b="1" dirty="0">
                          <a:solidFill>
                            <a:srgbClr val="FF0000"/>
                          </a:solidFill>
                        </a:rPr>
                        <a:t>利息</a:t>
                      </a:r>
                    </a:p>
                  </a:txBody>
                  <a:tcPr/>
                </a:tc>
                <a:tc>
                  <a:txBody>
                    <a:bodyPr/>
                    <a:lstStyle/>
                    <a:p>
                      <a:pPr algn="r"/>
                      <a:r>
                        <a:rPr lang="en-US" altLang="zh-TW" b="1" dirty="0">
                          <a:solidFill>
                            <a:srgbClr val="FF0000"/>
                          </a:solidFill>
                        </a:rPr>
                        <a:t>74.00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46,087.00</a:t>
                      </a:r>
                      <a:endParaRPr lang="zh-TW" altLang="en-US" b="1" dirty="0">
                        <a:solidFill>
                          <a:srgbClr val="FF0000"/>
                        </a:solidFill>
                      </a:endParaRPr>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44239648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8" name="文字方塊 7">
            <a:extLst>
              <a:ext uri="{FF2B5EF4-FFF2-40B4-BE49-F238E27FC236}">
                <a16:creationId xmlns:a16="http://schemas.microsoft.com/office/drawing/2014/main" id="{FCC02F01-18BC-4E27-9DF8-96525B272264}"/>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46,087.00</a:t>
            </a:r>
          </a:p>
          <a:p>
            <a:pPr algn="r"/>
            <a:r>
              <a:rPr lang="en-US" altLang="zh-TW" b="1" dirty="0">
                <a:solidFill>
                  <a:srgbClr val="FF0000"/>
                </a:solidFill>
              </a:rPr>
              <a:t>11</a:t>
            </a:r>
            <a:endParaRPr lang="zh-TW" altLang="en-US" b="1" dirty="0">
              <a:solidFill>
                <a:srgbClr val="FF0000"/>
              </a:solidFill>
            </a:endParaRPr>
          </a:p>
        </p:txBody>
      </p:sp>
    </p:spTree>
    <p:extLst>
      <p:ext uri="{BB962C8B-B14F-4D97-AF65-F5344CB8AC3E}">
        <p14:creationId xmlns:p14="http://schemas.microsoft.com/office/powerpoint/2010/main" val="1899913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89347047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2015639321"/>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l"/>
                      <a:r>
                        <a:rPr lang="en-US" altLang="zh-TW" b="1" dirty="0">
                          <a:solidFill>
                            <a:srgbClr val="FF0000"/>
                          </a:solidFill>
                        </a:rPr>
                        <a:t>Deposit, 29,342.00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公司財務帳戶</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11</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A2134918-2CC3-438A-9196-E70DBFFA354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46,087.00</a:t>
            </a:r>
          </a:p>
          <a:p>
            <a:pPr algn="r"/>
            <a:r>
              <a:rPr lang="en-US" altLang="zh-TW" dirty="0"/>
              <a:t>11</a:t>
            </a:r>
            <a:endParaRPr lang="zh-TW" altLang="en-US" dirty="0"/>
          </a:p>
        </p:txBody>
      </p:sp>
    </p:spTree>
    <p:extLst>
      <p:ext uri="{BB962C8B-B14F-4D97-AF65-F5344CB8AC3E}">
        <p14:creationId xmlns:p14="http://schemas.microsoft.com/office/powerpoint/2010/main" val="3726219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3750552533"/>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b="1" dirty="0">
                          <a:solidFill>
                            <a:srgbClr val="FF0000"/>
                          </a:solidFill>
                        </a:rPr>
                        <a:t>12</a:t>
                      </a:r>
                      <a:endParaRPr lang="zh-TW" altLang="en-US" b="1" dirty="0">
                        <a:solidFill>
                          <a:srgbClr val="FF0000"/>
                        </a:solidFill>
                      </a:endParaRPr>
                    </a:p>
                  </a:txBody>
                  <a:tcPr/>
                </a:tc>
                <a:tc>
                  <a:txBody>
                    <a:bodyPr/>
                    <a:lstStyle/>
                    <a:p>
                      <a:r>
                        <a:rPr lang="en-US" altLang="zh-TW" b="1" dirty="0">
                          <a:solidFill>
                            <a:srgbClr val="FF0000"/>
                          </a:solidFill>
                        </a:rPr>
                        <a:t>105/01/08</a:t>
                      </a:r>
                      <a:endParaRPr lang="zh-TW" altLang="en-US" b="1" dirty="0">
                        <a:solidFill>
                          <a:srgbClr val="FF0000"/>
                        </a:solidFill>
                      </a:endParaRPr>
                    </a:p>
                  </a:txBody>
                  <a:tcPr/>
                </a:tc>
                <a:tc>
                  <a:txBody>
                    <a:bodyPr/>
                    <a:lstStyle/>
                    <a:p>
                      <a:r>
                        <a:rPr lang="zh-TW" altLang="en-US" b="1" dirty="0">
                          <a:solidFill>
                            <a:srgbClr val="FF0000"/>
                          </a:solidFill>
                        </a:rPr>
                        <a:t>薪資</a:t>
                      </a:r>
                    </a:p>
                  </a:txBody>
                  <a:tcPr/>
                </a:tc>
                <a:tc>
                  <a:txBody>
                    <a:bodyPr/>
                    <a:lstStyle/>
                    <a:p>
                      <a:pPr algn="r"/>
                      <a:r>
                        <a:rPr lang="en-US" altLang="zh-TW" b="1" dirty="0">
                          <a:solidFill>
                            <a:srgbClr val="FF0000"/>
                          </a:solidFill>
                        </a:rPr>
                        <a:t>29,342.00</a:t>
                      </a:r>
                      <a:endParaRPr lang="zh-TW" altLang="en-US" b="1" dirty="0">
                        <a:solidFill>
                          <a:srgbClr val="FF0000"/>
                        </a:solidFill>
                      </a:endParaRP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75,429.00</a:t>
                      </a:r>
                      <a:endParaRPr lang="zh-TW" altLang="en-US" b="1" dirty="0">
                        <a:solidFill>
                          <a:srgbClr val="FF0000"/>
                        </a:solidFill>
                      </a:endParaRPr>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398360546"/>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l"/>
                      <a:endParaRPr lang="zh-TW" altLang="en-US" dirty="0"/>
                    </a:p>
                  </a:txBody>
                  <a:tcPr/>
                </a:tc>
                <a:tc>
                  <a:txBody>
                    <a:bodyPr/>
                    <a:lstStyle/>
                    <a:p>
                      <a:pPr algn="l"/>
                      <a:endParaRPr lang="zh-TW" altLang="en-US" dirty="0"/>
                    </a:p>
                  </a:txBody>
                  <a:tcPr/>
                </a:tc>
                <a:tc>
                  <a:txBody>
                    <a:bodyPr/>
                    <a:lstStyle/>
                    <a:p>
                      <a:pPr algn="l"/>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477D758C-25BB-45F0-AD97-2437F06E4FFA}"/>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75,429.00</a:t>
            </a:r>
          </a:p>
          <a:p>
            <a:pPr algn="r"/>
            <a:r>
              <a:rPr lang="en-US" altLang="zh-TW" b="1" dirty="0">
                <a:solidFill>
                  <a:srgbClr val="FF0000"/>
                </a:solidFill>
              </a:rPr>
              <a:t>12</a:t>
            </a:r>
            <a:endParaRPr lang="zh-TW" altLang="en-US" b="1" dirty="0">
              <a:solidFill>
                <a:srgbClr val="FF0000"/>
              </a:solidFill>
            </a:endParaRPr>
          </a:p>
        </p:txBody>
      </p:sp>
    </p:spTree>
    <p:extLst>
      <p:ext uri="{BB962C8B-B14F-4D97-AF65-F5344CB8AC3E}">
        <p14:creationId xmlns:p14="http://schemas.microsoft.com/office/powerpoint/2010/main" val="722514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1160967814"/>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endParaRPr lang="zh-TW" altLang="en-US" dirty="0"/>
                    </a:p>
                  </a:txBody>
                  <a:tcPr/>
                </a:tc>
                <a:tc>
                  <a:txBody>
                    <a:bodyPr/>
                    <a:lstStyle/>
                    <a:p>
                      <a:endParaRPr lang="zh-TW" altLang="en-US" dirty="0"/>
                    </a:p>
                  </a:txBody>
                  <a:tcPr/>
                </a:tc>
                <a:tc>
                  <a:txBody>
                    <a:bodyPr/>
                    <a:lstStyle/>
                    <a:p>
                      <a:endParaRPr lang="zh-TW" altLang="en-US" dirty="0"/>
                    </a:p>
                  </a:txBody>
                  <a:tcPr/>
                </a:tc>
                <a:tc>
                  <a:txBody>
                    <a:bodyPr/>
                    <a:lstStyle/>
                    <a:p>
                      <a:pPr algn="r"/>
                      <a:endParaRPr lang="zh-TW" altLang="en-US" dirty="0"/>
                    </a:p>
                  </a:txBody>
                  <a:tcPr/>
                </a:tc>
                <a:tc>
                  <a:txBody>
                    <a:bodyPr/>
                    <a:lstStyle/>
                    <a:p>
                      <a:pPr algn="r"/>
                      <a:endParaRPr lang="zh-TW" altLang="en-US" dirty="0"/>
                    </a:p>
                  </a:txBody>
                  <a:tcPr/>
                </a:tc>
                <a:tc>
                  <a:txBody>
                    <a:bodyPr/>
                    <a:lstStyle/>
                    <a:p>
                      <a:pPr algn="r"/>
                      <a:endParaRPr lang="zh-TW" altLang="en-US" dirty="0"/>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extLst>
              <p:ext uri="{D42A27DB-BD31-4B8C-83A1-F6EECF244321}">
                <p14:modId xmlns:p14="http://schemas.microsoft.com/office/powerpoint/2010/main" val="524375045"/>
              </p:ext>
            </p:extLst>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l"/>
                      <a:r>
                        <a:rPr lang="en-US" altLang="zh-TW" b="1" dirty="0">
                          <a:solidFill>
                            <a:srgbClr val="FF0000"/>
                          </a:solidFill>
                        </a:rPr>
                        <a:t>Withdraw, 5,000</a:t>
                      </a:r>
                      <a:endParaRPr lang="zh-TW" altLang="en-US" b="1" dirty="0">
                        <a:solidFill>
                          <a:srgbClr val="FF0000"/>
                        </a:solidFill>
                      </a:endParaRPr>
                    </a:p>
                  </a:txBody>
                  <a:tcPr/>
                </a:tc>
                <a:tc>
                  <a:txBody>
                    <a:bodyPr/>
                    <a:lstStyle/>
                    <a:p>
                      <a:pPr algn="l"/>
                      <a:r>
                        <a:rPr lang="en-US" altLang="zh-TW" b="1" dirty="0">
                          <a:solidFill>
                            <a:srgbClr val="FF0000"/>
                          </a:solidFill>
                        </a:rPr>
                        <a:t>{</a:t>
                      </a:r>
                      <a:r>
                        <a:rPr lang="zh-TW" altLang="en-US" b="1" dirty="0">
                          <a:solidFill>
                            <a:srgbClr val="FF0000"/>
                          </a:solidFill>
                        </a:rPr>
                        <a:t>帳戶所有人</a:t>
                      </a:r>
                      <a:r>
                        <a:rPr lang="en-US" altLang="zh-TW" b="1" dirty="0">
                          <a:solidFill>
                            <a:srgbClr val="FF0000"/>
                          </a:solidFill>
                        </a:rPr>
                        <a:t>}</a:t>
                      </a:r>
                      <a:endParaRPr lang="zh-TW" altLang="en-US" b="1" dirty="0">
                        <a:solidFill>
                          <a:srgbClr val="FF0000"/>
                        </a:solidFill>
                      </a:endParaRPr>
                    </a:p>
                  </a:txBody>
                  <a:tcPr/>
                </a:tc>
                <a:tc>
                  <a:txBody>
                    <a:bodyPr/>
                    <a:lstStyle/>
                    <a:p>
                      <a:pPr algn="l"/>
                      <a:r>
                        <a:rPr lang="en-US" altLang="zh-TW" b="1" dirty="0">
                          <a:solidFill>
                            <a:srgbClr val="FF0000"/>
                          </a:solidFill>
                        </a:rPr>
                        <a:t>12</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EC27A149-4DDA-4BF7-8577-8B59AB439A84}"/>
              </a:ext>
            </a:extLst>
          </p:cNvPr>
          <p:cNvSpPr txBox="1"/>
          <p:nvPr/>
        </p:nvSpPr>
        <p:spPr>
          <a:xfrm>
            <a:off x="9895818" y="3535251"/>
            <a:ext cx="1457979" cy="646331"/>
          </a:xfrm>
          <a:prstGeom prst="rect">
            <a:avLst/>
          </a:prstGeom>
          <a:noFill/>
        </p:spPr>
        <p:txBody>
          <a:bodyPr wrap="square" rtlCol="0">
            <a:spAutoFit/>
          </a:bodyPr>
          <a:lstStyle/>
          <a:p>
            <a:pPr algn="r"/>
            <a:r>
              <a:rPr lang="en-US" altLang="zh-TW" dirty="0"/>
              <a:t>75,429.00</a:t>
            </a:r>
          </a:p>
          <a:p>
            <a:pPr algn="r"/>
            <a:r>
              <a:rPr lang="en-US" altLang="zh-TW" dirty="0"/>
              <a:t>12</a:t>
            </a:r>
            <a:endParaRPr lang="zh-TW" altLang="en-US" dirty="0"/>
          </a:p>
        </p:txBody>
      </p:sp>
    </p:spTree>
    <p:extLst>
      <p:ext uri="{BB962C8B-B14F-4D97-AF65-F5344CB8AC3E}">
        <p14:creationId xmlns:p14="http://schemas.microsoft.com/office/powerpoint/2010/main" val="1417266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0F48E-E154-4C1D-9733-B035B62174A1}"/>
              </a:ext>
            </a:extLst>
          </p:cNvPr>
          <p:cNvSpPr>
            <a:spLocks noGrp="1"/>
          </p:cNvSpPr>
          <p:nvPr>
            <p:ph type="title"/>
          </p:nvPr>
        </p:nvSpPr>
        <p:spPr/>
        <p:txBody>
          <a:bodyPr/>
          <a:lstStyle/>
          <a:p>
            <a:r>
              <a:rPr lang="zh-TW" altLang="en-US" dirty="0"/>
              <a:t>繼續前面的案例</a:t>
            </a:r>
            <a:r>
              <a:rPr lang="en-US" altLang="zh-TW" dirty="0"/>
              <a:t>:</a:t>
            </a:r>
            <a:endParaRPr lang="zh-TW" altLang="en-US" dirty="0"/>
          </a:p>
        </p:txBody>
      </p:sp>
      <p:graphicFrame>
        <p:nvGraphicFramePr>
          <p:cNvPr id="4" name="表格 4">
            <a:extLst>
              <a:ext uri="{FF2B5EF4-FFF2-40B4-BE49-F238E27FC236}">
                <a16:creationId xmlns:a16="http://schemas.microsoft.com/office/drawing/2014/main" id="{5705DF20-A119-48EB-99B4-E34610316AF6}"/>
              </a:ext>
            </a:extLst>
          </p:cNvPr>
          <p:cNvGraphicFramePr>
            <a:graphicFrameLocks noGrp="1"/>
          </p:cNvGraphicFramePr>
          <p:nvPr>
            <p:ph idx="1"/>
            <p:extLst>
              <p:ext uri="{D42A27DB-BD31-4B8C-83A1-F6EECF244321}">
                <p14:modId xmlns:p14="http://schemas.microsoft.com/office/powerpoint/2010/main" val="2910908629"/>
              </p:ext>
            </p:extLst>
          </p:nvPr>
        </p:nvGraphicFramePr>
        <p:xfrm>
          <a:off x="838199" y="18513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r"/>
                      <a:r>
                        <a:rPr lang="en-US" altLang="zh-TW" dirty="0"/>
                        <a:t>Deposit /</a:t>
                      </a:r>
                      <a:r>
                        <a:rPr lang="zh-TW" altLang="en-US" dirty="0"/>
                        <a:t>存款</a:t>
                      </a:r>
                    </a:p>
                  </a:txBody>
                  <a:tcPr/>
                </a:tc>
                <a:tc>
                  <a:txBody>
                    <a:bodyPr/>
                    <a:lstStyle/>
                    <a:p>
                      <a:pPr algn="r"/>
                      <a:r>
                        <a:rPr lang="en-US" altLang="zh-TW" dirty="0"/>
                        <a:t>Withdraw /</a:t>
                      </a:r>
                      <a:r>
                        <a:rPr lang="zh-TW" altLang="en-US" dirty="0"/>
                        <a:t>提款</a:t>
                      </a:r>
                    </a:p>
                  </a:txBody>
                  <a:tcPr/>
                </a:tc>
                <a:tc>
                  <a:txBody>
                    <a:bodyPr/>
                    <a:lstStyle/>
                    <a:p>
                      <a:pPr algn="r"/>
                      <a:r>
                        <a:rPr lang="en-US" altLang="zh-TW" dirty="0"/>
                        <a:t>Balance /</a:t>
                      </a:r>
                      <a:r>
                        <a:rPr lang="zh-TW" altLang="en-US" dirty="0"/>
                        <a:t>餘額</a:t>
                      </a:r>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r"/>
                      <a:r>
                        <a:rPr lang="en-US" altLang="zh-TW" dirty="0"/>
                        <a:t>74.00</a:t>
                      </a:r>
                      <a:endParaRPr lang="zh-TW" altLang="en-US" dirty="0"/>
                    </a:p>
                  </a:txBody>
                  <a:tcPr/>
                </a:tc>
                <a:tc>
                  <a:txBody>
                    <a:bodyPr/>
                    <a:lstStyle/>
                    <a:p>
                      <a:pPr algn="r"/>
                      <a:endParaRPr lang="zh-TW" altLang="en-US" dirty="0"/>
                    </a:p>
                  </a:txBody>
                  <a:tcPr/>
                </a:tc>
                <a:tc>
                  <a:txBody>
                    <a:bodyPr/>
                    <a:lstStyle/>
                    <a:p>
                      <a:pPr algn="r"/>
                      <a:r>
                        <a:rPr lang="en-US" altLang="zh-TW" dirty="0"/>
                        <a:t>46,087.00</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r"/>
                      <a:r>
                        <a:rPr lang="en-US" altLang="zh-TW" dirty="0"/>
                        <a:t>29,342.00</a:t>
                      </a:r>
                      <a:endParaRPr lang="zh-TW" altLang="en-US" dirty="0"/>
                    </a:p>
                  </a:txBody>
                  <a:tcPr/>
                </a:tc>
                <a:tc>
                  <a:txBody>
                    <a:bodyPr/>
                    <a:lstStyle/>
                    <a:p>
                      <a:pPr algn="r"/>
                      <a:endParaRPr lang="zh-TW" altLang="en-US" dirty="0"/>
                    </a:p>
                  </a:txBody>
                  <a:tcPr/>
                </a:tc>
                <a:tc>
                  <a:txBody>
                    <a:bodyPr/>
                    <a:lstStyle/>
                    <a:p>
                      <a:pPr algn="r"/>
                      <a:r>
                        <a:rPr lang="en-US" altLang="zh-TW" dirty="0"/>
                        <a:t>75,429.00</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b="1" dirty="0">
                          <a:solidFill>
                            <a:srgbClr val="FF0000"/>
                          </a:solidFill>
                        </a:rPr>
                        <a:t>13</a:t>
                      </a:r>
                      <a:endParaRPr lang="zh-TW" altLang="en-US" b="1" dirty="0">
                        <a:solidFill>
                          <a:srgbClr val="FF0000"/>
                        </a:solidFill>
                      </a:endParaRPr>
                    </a:p>
                  </a:txBody>
                  <a:tcPr/>
                </a:tc>
                <a:tc>
                  <a:txBody>
                    <a:bodyPr/>
                    <a:lstStyle/>
                    <a:p>
                      <a:r>
                        <a:rPr lang="en-US" altLang="zh-TW" b="1" dirty="0">
                          <a:solidFill>
                            <a:srgbClr val="FF0000"/>
                          </a:solidFill>
                        </a:rPr>
                        <a:t>105/01/12</a:t>
                      </a:r>
                      <a:endParaRPr lang="zh-TW" altLang="en-US" b="1" dirty="0">
                        <a:solidFill>
                          <a:srgbClr val="FF0000"/>
                        </a:solidFill>
                      </a:endParaRPr>
                    </a:p>
                  </a:txBody>
                  <a:tcPr/>
                </a:tc>
                <a:tc>
                  <a:txBody>
                    <a:bodyPr/>
                    <a:lstStyle/>
                    <a:p>
                      <a:r>
                        <a:rPr lang="zh-TW" altLang="en-US" b="1" dirty="0">
                          <a:solidFill>
                            <a:srgbClr val="FF0000"/>
                          </a:solidFill>
                        </a:rPr>
                        <a:t>跨行提款</a:t>
                      </a:r>
                    </a:p>
                  </a:txBody>
                  <a:tcPr/>
                </a:tc>
                <a:tc>
                  <a:txBody>
                    <a:bodyPr/>
                    <a:lstStyle/>
                    <a:p>
                      <a:pPr algn="r"/>
                      <a:endParaRPr lang="zh-TW" altLang="en-US" b="1" dirty="0">
                        <a:solidFill>
                          <a:srgbClr val="FF0000"/>
                        </a:solidFill>
                      </a:endParaRPr>
                    </a:p>
                  </a:txBody>
                  <a:tcPr/>
                </a:tc>
                <a:tc>
                  <a:txBody>
                    <a:bodyPr/>
                    <a:lstStyle/>
                    <a:p>
                      <a:pPr algn="r"/>
                      <a:r>
                        <a:rPr lang="en-US" altLang="zh-TW" b="1" dirty="0">
                          <a:solidFill>
                            <a:srgbClr val="FF0000"/>
                          </a:solidFill>
                        </a:rPr>
                        <a:t>5,000.00</a:t>
                      </a:r>
                      <a:endParaRPr lang="zh-TW" altLang="en-US" b="1" dirty="0">
                        <a:solidFill>
                          <a:srgbClr val="FF0000"/>
                        </a:solidFill>
                      </a:endParaRPr>
                    </a:p>
                  </a:txBody>
                  <a:tcPr/>
                </a:tc>
                <a:tc>
                  <a:txBody>
                    <a:bodyPr/>
                    <a:lstStyle/>
                    <a:p>
                      <a:pPr algn="r"/>
                      <a:r>
                        <a:rPr lang="en-US" altLang="zh-TW" b="1" dirty="0">
                          <a:solidFill>
                            <a:srgbClr val="FF0000"/>
                          </a:solidFill>
                        </a:rPr>
                        <a:t>70,429.00</a:t>
                      </a:r>
                      <a:endParaRPr lang="zh-TW" altLang="en-US" b="1" dirty="0">
                        <a:solidFill>
                          <a:srgbClr val="FF0000"/>
                        </a:solidFill>
                      </a:endParaRPr>
                    </a:p>
                  </a:txBody>
                  <a:tcPr/>
                </a:tc>
                <a:extLst>
                  <a:ext uri="{0D108BD9-81ED-4DB2-BD59-A6C34878D82A}">
                    <a16:rowId xmlns:a16="http://schemas.microsoft.com/office/drawing/2014/main" val="2687226343"/>
                  </a:ext>
                </a:extLst>
              </a:tr>
            </a:tbl>
          </a:graphicData>
        </a:graphic>
      </p:graphicFrame>
      <p:graphicFrame>
        <p:nvGraphicFramePr>
          <p:cNvPr id="5" name="表格 4">
            <a:extLst>
              <a:ext uri="{FF2B5EF4-FFF2-40B4-BE49-F238E27FC236}">
                <a16:creationId xmlns:a16="http://schemas.microsoft.com/office/drawing/2014/main" id="{26465AA7-354E-4697-B152-19564B4DE189}"/>
              </a:ext>
            </a:extLst>
          </p:cNvPr>
          <p:cNvGraphicFramePr>
            <a:graphicFrameLocks/>
          </p:cNvGraphicFramePr>
          <p:nvPr/>
        </p:nvGraphicFramePr>
        <p:xfrm>
          <a:off x="813513" y="4839282"/>
          <a:ext cx="10515598" cy="1483360"/>
        </p:xfrm>
        <a:graphic>
          <a:graphicData uri="http://schemas.openxmlformats.org/drawingml/2006/table">
            <a:tbl>
              <a:tblPr firstRow="1" bandRow="1">
                <a:tableStyleId>{5C22544A-7EE6-4342-B048-85BDC9FD1C3A}</a:tableStyleId>
              </a:tblPr>
              <a:tblGrid>
                <a:gridCol w="711200">
                  <a:extLst>
                    <a:ext uri="{9D8B030D-6E8A-4147-A177-3AD203B41FA5}">
                      <a16:colId xmlns:a16="http://schemas.microsoft.com/office/drawing/2014/main" val="4181844079"/>
                    </a:ext>
                  </a:extLst>
                </a:gridCol>
                <a:gridCol w="1983346">
                  <a:extLst>
                    <a:ext uri="{9D8B030D-6E8A-4147-A177-3AD203B41FA5}">
                      <a16:colId xmlns:a16="http://schemas.microsoft.com/office/drawing/2014/main" val="3035823054"/>
                    </a:ext>
                  </a:extLst>
                </a:gridCol>
                <a:gridCol w="2112134">
                  <a:extLst>
                    <a:ext uri="{9D8B030D-6E8A-4147-A177-3AD203B41FA5}">
                      <a16:colId xmlns:a16="http://schemas.microsoft.com/office/drawing/2014/main" val="1494071497"/>
                    </a:ext>
                  </a:extLst>
                </a:gridCol>
                <a:gridCol w="2203718">
                  <a:extLst>
                    <a:ext uri="{9D8B030D-6E8A-4147-A177-3AD203B41FA5}">
                      <a16:colId xmlns:a16="http://schemas.microsoft.com/office/drawing/2014/main" val="3546909358"/>
                    </a:ext>
                  </a:extLst>
                </a:gridCol>
                <a:gridCol w="1752600">
                  <a:extLst>
                    <a:ext uri="{9D8B030D-6E8A-4147-A177-3AD203B41FA5}">
                      <a16:colId xmlns:a16="http://schemas.microsoft.com/office/drawing/2014/main" val="1727140830"/>
                    </a:ext>
                  </a:extLst>
                </a:gridCol>
                <a:gridCol w="1752600">
                  <a:extLst>
                    <a:ext uri="{9D8B030D-6E8A-4147-A177-3AD203B41FA5}">
                      <a16:colId xmlns:a16="http://schemas.microsoft.com/office/drawing/2014/main" val="119535225"/>
                    </a:ext>
                  </a:extLst>
                </a:gridCol>
              </a:tblGrid>
              <a:tr h="370840">
                <a:tc>
                  <a:txBody>
                    <a:bodyPr/>
                    <a:lstStyle/>
                    <a:p>
                      <a:r>
                        <a:rPr lang="en-US" altLang="zh-TW" dirty="0"/>
                        <a:t>SN</a:t>
                      </a:r>
                      <a:endParaRPr lang="zh-TW" altLang="en-US" dirty="0"/>
                    </a:p>
                  </a:txBody>
                  <a:tcPr/>
                </a:tc>
                <a:tc>
                  <a:txBody>
                    <a:bodyPr/>
                    <a:lstStyle/>
                    <a:p>
                      <a:r>
                        <a:rPr lang="en-US" altLang="zh-TW" dirty="0"/>
                        <a:t>Date</a:t>
                      </a:r>
                      <a:endParaRPr lang="zh-TW" altLang="en-US" dirty="0"/>
                    </a:p>
                  </a:txBody>
                  <a:tcPr/>
                </a:tc>
                <a:tc>
                  <a:txBody>
                    <a:bodyPr/>
                    <a:lstStyle/>
                    <a:p>
                      <a:r>
                        <a:rPr lang="en-US" altLang="zh-TW" dirty="0"/>
                        <a:t>Notes</a:t>
                      </a:r>
                      <a:endParaRPr lang="zh-TW" altLang="en-US" dirty="0"/>
                    </a:p>
                  </a:txBody>
                  <a:tcPr/>
                </a:tc>
                <a:tc>
                  <a:txBody>
                    <a:bodyPr/>
                    <a:lstStyle/>
                    <a:p>
                      <a:pPr algn="l"/>
                      <a:r>
                        <a:rPr lang="en-US" altLang="zh-TW" dirty="0"/>
                        <a:t>Event</a:t>
                      </a:r>
                      <a:endParaRPr lang="zh-TW" altLang="en-US" dirty="0"/>
                    </a:p>
                  </a:txBody>
                  <a:tcPr/>
                </a:tc>
                <a:tc>
                  <a:txBody>
                    <a:bodyPr/>
                    <a:lstStyle/>
                    <a:p>
                      <a:pPr algn="l"/>
                      <a:r>
                        <a:rPr lang="en-US" altLang="zh-TW" dirty="0"/>
                        <a:t>(Who)</a:t>
                      </a:r>
                      <a:endParaRPr lang="zh-TW" altLang="en-US" dirty="0"/>
                    </a:p>
                  </a:txBody>
                  <a:tcPr/>
                </a:tc>
                <a:tc>
                  <a:txBody>
                    <a:bodyPr/>
                    <a:lstStyle/>
                    <a:p>
                      <a:pPr algn="l"/>
                      <a:r>
                        <a:rPr lang="en-US" altLang="zh-TW" dirty="0" err="1"/>
                        <a:t>BasedOnSN</a:t>
                      </a:r>
                      <a:endParaRPr lang="zh-TW" altLang="en-US" dirty="0"/>
                    </a:p>
                  </a:txBody>
                  <a:tcPr/>
                </a:tc>
                <a:extLst>
                  <a:ext uri="{0D108BD9-81ED-4DB2-BD59-A6C34878D82A}">
                    <a16:rowId xmlns:a16="http://schemas.microsoft.com/office/drawing/2014/main" val="2418006070"/>
                  </a:ext>
                </a:extLst>
              </a:tr>
              <a:tr h="370840">
                <a:tc>
                  <a:txBody>
                    <a:bodyPr/>
                    <a:lstStyle/>
                    <a:p>
                      <a:r>
                        <a:rPr lang="en-US" altLang="zh-TW" dirty="0"/>
                        <a:t>11</a:t>
                      </a:r>
                      <a:endParaRPr lang="zh-TW" altLang="en-US" dirty="0"/>
                    </a:p>
                  </a:txBody>
                  <a:tcPr/>
                </a:tc>
                <a:tc>
                  <a:txBody>
                    <a:bodyPr/>
                    <a:lstStyle/>
                    <a:p>
                      <a:r>
                        <a:rPr lang="en-US" altLang="zh-TW" dirty="0"/>
                        <a:t>104/12/21</a:t>
                      </a:r>
                      <a:endParaRPr lang="zh-TW" altLang="en-US" dirty="0"/>
                    </a:p>
                  </a:txBody>
                  <a:tcPr/>
                </a:tc>
                <a:tc>
                  <a:txBody>
                    <a:bodyPr/>
                    <a:lstStyle/>
                    <a:p>
                      <a:r>
                        <a:rPr lang="zh-TW" altLang="en-US" dirty="0"/>
                        <a:t>利息</a:t>
                      </a:r>
                    </a:p>
                  </a:txBody>
                  <a:tcPr/>
                </a:tc>
                <a:tc>
                  <a:txBody>
                    <a:bodyPr/>
                    <a:lstStyle/>
                    <a:p>
                      <a:pPr algn="l"/>
                      <a:r>
                        <a:rPr lang="en-US" altLang="zh-TW" dirty="0"/>
                        <a:t>Deposit, 74.00</a:t>
                      </a:r>
                      <a:endParaRPr lang="zh-TW" altLang="en-US" dirty="0"/>
                    </a:p>
                  </a:txBody>
                  <a:tcPr/>
                </a:tc>
                <a:tc>
                  <a:txBody>
                    <a:bodyPr/>
                    <a:lstStyle/>
                    <a:p>
                      <a:pPr algn="l"/>
                      <a:r>
                        <a:rPr lang="en-US" altLang="zh-TW" dirty="0"/>
                        <a:t>{</a:t>
                      </a:r>
                      <a:r>
                        <a:rPr lang="en-US" altLang="zh-TW" dirty="0" err="1"/>
                        <a:t>Batch.Worker</a:t>
                      </a:r>
                      <a:r>
                        <a:rPr lang="en-US" altLang="zh-TW" dirty="0"/>
                        <a:t>}</a:t>
                      </a:r>
                      <a:endParaRPr lang="zh-TW" altLang="en-US" dirty="0"/>
                    </a:p>
                  </a:txBody>
                  <a:tcPr/>
                </a:tc>
                <a:tc>
                  <a:txBody>
                    <a:bodyPr/>
                    <a:lstStyle/>
                    <a:p>
                      <a:pPr algn="l"/>
                      <a:r>
                        <a:rPr lang="en-US" altLang="zh-TW" dirty="0"/>
                        <a:t>--</a:t>
                      </a:r>
                      <a:endParaRPr lang="zh-TW" altLang="en-US" dirty="0"/>
                    </a:p>
                  </a:txBody>
                  <a:tcPr/>
                </a:tc>
                <a:extLst>
                  <a:ext uri="{0D108BD9-81ED-4DB2-BD59-A6C34878D82A}">
                    <a16:rowId xmlns:a16="http://schemas.microsoft.com/office/drawing/2014/main" val="4072679073"/>
                  </a:ext>
                </a:extLst>
              </a:tr>
              <a:tr h="370840">
                <a:tc>
                  <a:txBody>
                    <a:bodyPr/>
                    <a:lstStyle/>
                    <a:p>
                      <a:r>
                        <a:rPr lang="en-US" altLang="zh-TW" dirty="0"/>
                        <a:t>12</a:t>
                      </a:r>
                      <a:endParaRPr lang="zh-TW" altLang="en-US" dirty="0"/>
                    </a:p>
                  </a:txBody>
                  <a:tcPr/>
                </a:tc>
                <a:tc>
                  <a:txBody>
                    <a:bodyPr/>
                    <a:lstStyle/>
                    <a:p>
                      <a:r>
                        <a:rPr lang="en-US" altLang="zh-TW" dirty="0"/>
                        <a:t>105/01/08</a:t>
                      </a:r>
                      <a:endParaRPr lang="zh-TW" altLang="en-US" dirty="0"/>
                    </a:p>
                  </a:txBody>
                  <a:tcPr/>
                </a:tc>
                <a:tc>
                  <a:txBody>
                    <a:bodyPr/>
                    <a:lstStyle/>
                    <a:p>
                      <a:r>
                        <a:rPr lang="zh-TW" altLang="en-US" dirty="0"/>
                        <a:t>薪資</a:t>
                      </a:r>
                    </a:p>
                  </a:txBody>
                  <a:tcPr/>
                </a:tc>
                <a:tc>
                  <a:txBody>
                    <a:bodyPr/>
                    <a:lstStyle/>
                    <a:p>
                      <a:pPr algn="l"/>
                      <a:r>
                        <a:rPr lang="en-US" altLang="zh-TW" dirty="0"/>
                        <a:t>Deposit, 29,342.00</a:t>
                      </a:r>
                      <a:endParaRPr lang="zh-TW" altLang="en-US" dirty="0"/>
                    </a:p>
                  </a:txBody>
                  <a:tcPr/>
                </a:tc>
                <a:tc>
                  <a:txBody>
                    <a:bodyPr/>
                    <a:lstStyle/>
                    <a:p>
                      <a:pPr algn="l"/>
                      <a:r>
                        <a:rPr lang="en-US" altLang="zh-TW" dirty="0"/>
                        <a:t>{</a:t>
                      </a:r>
                      <a:r>
                        <a:rPr lang="zh-TW" altLang="en-US" dirty="0"/>
                        <a:t>公司財務帳戶</a:t>
                      </a:r>
                      <a:r>
                        <a:rPr lang="en-US" altLang="zh-TW" dirty="0"/>
                        <a:t>}</a:t>
                      </a:r>
                      <a:endParaRPr lang="zh-TW" altLang="en-US" dirty="0"/>
                    </a:p>
                  </a:txBody>
                  <a:tcPr/>
                </a:tc>
                <a:tc>
                  <a:txBody>
                    <a:bodyPr/>
                    <a:lstStyle/>
                    <a:p>
                      <a:pPr algn="l"/>
                      <a:r>
                        <a:rPr lang="en-US" altLang="zh-TW" dirty="0"/>
                        <a:t>11</a:t>
                      </a:r>
                      <a:endParaRPr lang="zh-TW" altLang="en-US" dirty="0"/>
                    </a:p>
                  </a:txBody>
                  <a:tcPr/>
                </a:tc>
                <a:extLst>
                  <a:ext uri="{0D108BD9-81ED-4DB2-BD59-A6C34878D82A}">
                    <a16:rowId xmlns:a16="http://schemas.microsoft.com/office/drawing/2014/main" val="1272144157"/>
                  </a:ext>
                </a:extLst>
              </a:tr>
              <a:tr h="370840">
                <a:tc>
                  <a:txBody>
                    <a:bodyPr/>
                    <a:lstStyle/>
                    <a:p>
                      <a:r>
                        <a:rPr lang="en-US" altLang="zh-TW" dirty="0"/>
                        <a:t>13</a:t>
                      </a:r>
                      <a:endParaRPr lang="zh-TW" altLang="en-US" dirty="0"/>
                    </a:p>
                  </a:txBody>
                  <a:tcPr/>
                </a:tc>
                <a:tc>
                  <a:txBody>
                    <a:bodyPr/>
                    <a:lstStyle/>
                    <a:p>
                      <a:r>
                        <a:rPr lang="en-US" altLang="zh-TW" dirty="0"/>
                        <a:t>105/01/12</a:t>
                      </a:r>
                      <a:endParaRPr lang="zh-TW" altLang="en-US" dirty="0"/>
                    </a:p>
                  </a:txBody>
                  <a:tcPr/>
                </a:tc>
                <a:tc>
                  <a:txBody>
                    <a:bodyPr/>
                    <a:lstStyle/>
                    <a:p>
                      <a:r>
                        <a:rPr lang="zh-TW" altLang="en-US" dirty="0"/>
                        <a:t>跨行提款</a:t>
                      </a:r>
                    </a:p>
                  </a:txBody>
                  <a:tcPr/>
                </a:tc>
                <a:tc>
                  <a:txBody>
                    <a:bodyPr/>
                    <a:lstStyle/>
                    <a:p>
                      <a:pPr algn="l"/>
                      <a:r>
                        <a:rPr lang="en-US" altLang="zh-TW" dirty="0"/>
                        <a:t>Withdraw, 5,000</a:t>
                      </a:r>
                      <a:endParaRPr lang="zh-TW" altLang="en-US" dirty="0"/>
                    </a:p>
                  </a:txBody>
                  <a:tcPr/>
                </a:tc>
                <a:tc>
                  <a:txBody>
                    <a:bodyPr/>
                    <a:lstStyle/>
                    <a:p>
                      <a:pPr algn="l"/>
                      <a:r>
                        <a:rPr lang="en-US" altLang="zh-TW" dirty="0"/>
                        <a:t>{</a:t>
                      </a:r>
                      <a:r>
                        <a:rPr lang="zh-TW" altLang="en-US" dirty="0"/>
                        <a:t>帳戶所有人</a:t>
                      </a:r>
                      <a:r>
                        <a:rPr lang="en-US" altLang="zh-TW" dirty="0"/>
                        <a:t>}</a:t>
                      </a:r>
                      <a:endParaRPr lang="zh-TW" altLang="en-US" dirty="0"/>
                    </a:p>
                  </a:txBody>
                  <a:tcPr/>
                </a:tc>
                <a:tc>
                  <a:txBody>
                    <a:bodyPr/>
                    <a:lstStyle/>
                    <a:p>
                      <a:pPr algn="l"/>
                      <a:r>
                        <a:rPr lang="en-US" altLang="zh-TW" dirty="0"/>
                        <a:t>12</a:t>
                      </a:r>
                      <a:endParaRPr lang="zh-TW" altLang="en-US" dirty="0"/>
                    </a:p>
                  </a:txBody>
                  <a:tcPr/>
                </a:tc>
                <a:extLst>
                  <a:ext uri="{0D108BD9-81ED-4DB2-BD59-A6C34878D82A}">
                    <a16:rowId xmlns:a16="http://schemas.microsoft.com/office/drawing/2014/main" val="2687226343"/>
                  </a:ext>
                </a:extLst>
              </a:tr>
            </a:tbl>
          </a:graphicData>
        </a:graphic>
      </p:graphicFrame>
      <p:sp>
        <p:nvSpPr>
          <p:cNvPr id="7" name="文字方塊 6">
            <a:extLst>
              <a:ext uri="{FF2B5EF4-FFF2-40B4-BE49-F238E27FC236}">
                <a16:creationId xmlns:a16="http://schemas.microsoft.com/office/drawing/2014/main" id="{4958C5FC-249A-4875-9A3E-E757C15796FF}"/>
              </a:ext>
            </a:extLst>
          </p:cNvPr>
          <p:cNvSpPr txBox="1"/>
          <p:nvPr/>
        </p:nvSpPr>
        <p:spPr>
          <a:xfrm>
            <a:off x="8387920" y="3535251"/>
            <a:ext cx="1457979" cy="646331"/>
          </a:xfrm>
          <a:prstGeom prst="rect">
            <a:avLst/>
          </a:prstGeom>
          <a:noFill/>
        </p:spPr>
        <p:txBody>
          <a:bodyPr wrap="square" rtlCol="0">
            <a:spAutoFit/>
          </a:bodyPr>
          <a:lstStyle/>
          <a:p>
            <a:r>
              <a:rPr lang="zh-TW" altLang="en-US" dirty="0"/>
              <a:t>目前餘額</a:t>
            </a:r>
            <a:r>
              <a:rPr lang="en-US" altLang="zh-TW" dirty="0"/>
              <a:t>:</a:t>
            </a:r>
          </a:p>
          <a:p>
            <a:r>
              <a:rPr lang="zh-TW" altLang="en-US" dirty="0"/>
              <a:t>指令序號</a:t>
            </a:r>
            <a:r>
              <a:rPr lang="en-US" altLang="zh-TW" dirty="0"/>
              <a:t>:</a:t>
            </a:r>
            <a:endParaRPr lang="zh-TW" altLang="en-US" dirty="0"/>
          </a:p>
        </p:txBody>
      </p:sp>
      <p:sp>
        <p:nvSpPr>
          <p:cNvPr id="9" name="文字方塊 8">
            <a:extLst>
              <a:ext uri="{FF2B5EF4-FFF2-40B4-BE49-F238E27FC236}">
                <a16:creationId xmlns:a16="http://schemas.microsoft.com/office/drawing/2014/main" id="{3BA24F68-06EC-46E4-8DEF-429CC5F0A536}"/>
              </a:ext>
            </a:extLst>
          </p:cNvPr>
          <p:cNvSpPr txBox="1"/>
          <p:nvPr/>
        </p:nvSpPr>
        <p:spPr>
          <a:xfrm>
            <a:off x="9895818" y="3535251"/>
            <a:ext cx="1457979" cy="646331"/>
          </a:xfrm>
          <a:prstGeom prst="rect">
            <a:avLst/>
          </a:prstGeom>
          <a:noFill/>
        </p:spPr>
        <p:txBody>
          <a:bodyPr wrap="square" rtlCol="0">
            <a:spAutoFit/>
          </a:bodyPr>
          <a:lstStyle/>
          <a:p>
            <a:pPr algn="r"/>
            <a:r>
              <a:rPr lang="en-US" altLang="zh-TW" b="1" dirty="0">
                <a:solidFill>
                  <a:srgbClr val="FF0000"/>
                </a:solidFill>
              </a:rPr>
              <a:t>70,429.00</a:t>
            </a:r>
          </a:p>
          <a:p>
            <a:pPr algn="r"/>
            <a:r>
              <a:rPr lang="en-US" altLang="zh-TW" b="1" dirty="0">
                <a:solidFill>
                  <a:srgbClr val="FF0000"/>
                </a:solidFill>
              </a:rPr>
              <a:t>13</a:t>
            </a:r>
            <a:endParaRPr lang="zh-TW" altLang="en-US" b="1" dirty="0">
              <a:solidFill>
                <a:srgbClr val="FF0000"/>
              </a:solidFill>
            </a:endParaRPr>
          </a:p>
        </p:txBody>
      </p:sp>
    </p:spTree>
    <p:extLst>
      <p:ext uri="{BB962C8B-B14F-4D97-AF65-F5344CB8AC3E}">
        <p14:creationId xmlns:p14="http://schemas.microsoft.com/office/powerpoint/2010/main" val="282856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微服務資料治理的難題</a:t>
            </a:r>
            <a:endParaRPr lang="en-US" dirty="0"/>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r>
              <a:rPr lang="en-US" altLang="zh-TW" dirty="0"/>
              <a:t>//</a:t>
            </a:r>
            <a:r>
              <a:rPr lang="zh-TW" altLang="en-US" dirty="0"/>
              <a:t> </a:t>
            </a:r>
            <a:endParaRPr lang="en-US" altLang="zh-TW" dirty="0"/>
          </a:p>
          <a:p>
            <a:r>
              <a:rPr lang="en-US" altLang="zh-TW" dirty="0"/>
              <a:t>//</a:t>
            </a:r>
            <a:r>
              <a:rPr lang="zh-TW" altLang="en-US" dirty="0"/>
              <a:t> 面對不同的數量級，你既有的想法與觀念通通都會被挑戰</a:t>
            </a:r>
            <a:r>
              <a:rPr lang="en-US" altLang="zh-TW" dirty="0"/>
              <a:t>…</a:t>
            </a:r>
            <a:endParaRPr 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134042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ltLang="zh-TW" dirty="0"/>
              <a:t>Code Sample</a:t>
            </a:r>
            <a:endParaRPr lang="en-US" sz="2800" dirty="0"/>
          </a:p>
        </p:txBody>
      </p:sp>
      <p:sp>
        <p:nvSpPr>
          <p:cNvPr id="3" name="文字版面配置區 2">
            <a:extLst>
              <a:ext uri="{FF2B5EF4-FFF2-40B4-BE49-F238E27FC236}">
                <a16:creationId xmlns:a16="http://schemas.microsoft.com/office/drawing/2014/main" id="{6BA35712-2595-40BA-AACB-C290FDEE8240}"/>
              </a:ext>
            </a:extLst>
          </p:cNvPr>
          <p:cNvSpPr>
            <a:spLocks noGrp="1"/>
          </p:cNvSpPr>
          <p:nvPr>
            <p:ph type="body" idx="1"/>
          </p:nvPr>
        </p:nvSpPr>
        <p:spPr/>
        <p:txBody>
          <a:bodyPr/>
          <a:lstStyle/>
          <a:p>
            <a:endParaRPr lang="zh-TW" altLang="en-US" dirty="0"/>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4136217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57CD48-8324-4BA6-A64A-AC70CECF09D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8FB7377-0BDA-48C0-9B8C-2D222A43F380}"/>
              </a:ext>
            </a:extLst>
          </p:cNvPr>
          <p:cNvSpPr>
            <a:spLocks noGrp="1"/>
          </p:cNvSpPr>
          <p:nvPr>
            <p:ph idx="1"/>
          </p:nvPr>
        </p:nvSpPr>
        <p:spPr/>
        <p:txBody>
          <a:bodyPr/>
          <a:lstStyle/>
          <a:p>
            <a:pPr marL="0" indent="0">
              <a:buNone/>
            </a:pPr>
            <a:r>
              <a:rPr lang="en-US" altLang="zh-TW" dirty="0"/>
              <a:t>DDD, Account Service </a:t>
            </a:r>
            <a:r>
              <a:rPr lang="zh-TW" altLang="en-US" dirty="0"/>
              <a:t>支援的指令 </a:t>
            </a:r>
            <a:r>
              <a:rPr lang="en-US" altLang="zh-TW" dirty="0"/>
              <a:t>(</a:t>
            </a:r>
            <a:r>
              <a:rPr lang="zh-TW" altLang="en-US" dirty="0"/>
              <a:t>不要用 </a:t>
            </a:r>
            <a:r>
              <a:rPr lang="en-US" altLang="zh-TW" dirty="0"/>
              <a:t>CRUD):</a:t>
            </a:r>
          </a:p>
          <a:p>
            <a:pPr>
              <a:buFontTx/>
              <a:buChar char="-"/>
            </a:pPr>
            <a:r>
              <a:rPr lang="en-US" altLang="zh-TW" dirty="0"/>
              <a:t>Deposit</a:t>
            </a:r>
          </a:p>
          <a:p>
            <a:pPr>
              <a:buFontTx/>
              <a:buChar char="-"/>
            </a:pPr>
            <a:r>
              <a:rPr lang="en-US" altLang="zh-TW" dirty="0"/>
              <a:t>Withdraw</a:t>
            </a:r>
          </a:p>
          <a:p>
            <a:pPr>
              <a:buFontTx/>
              <a:buChar char="-"/>
            </a:pPr>
            <a:r>
              <a:rPr lang="en-US" altLang="zh-TW" dirty="0"/>
              <a:t>Transfer</a:t>
            </a:r>
          </a:p>
          <a:p>
            <a:pPr>
              <a:buFontTx/>
              <a:buChar char="-"/>
            </a:pPr>
            <a:r>
              <a:rPr lang="en-US" altLang="zh-TW" dirty="0"/>
              <a:t>…</a:t>
            </a:r>
            <a:endParaRPr lang="zh-TW" altLang="en-US" dirty="0"/>
          </a:p>
        </p:txBody>
      </p:sp>
    </p:spTree>
    <p:extLst>
      <p:ext uri="{BB962C8B-B14F-4D97-AF65-F5344CB8AC3E}">
        <p14:creationId xmlns:p14="http://schemas.microsoft.com/office/powerpoint/2010/main" val="424862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DD9DD4-A367-4842-9E9F-6FA9879B891D}"/>
              </a:ext>
            </a:extLst>
          </p:cNvPr>
          <p:cNvSpPr>
            <a:spLocks noGrp="1"/>
          </p:cNvSpPr>
          <p:nvPr>
            <p:ph type="title"/>
          </p:nvPr>
        </p:nvSpPr>
        <p:spPr/>
        <p:txBody>
          <a:bodyPr/>
          <a:lstStyle/>
          <a:p>
            <a:r>
              <a:rPr lang="en-US" altLang="zh-TW" dirty="0"/>
              <a:t>Class Diagram</a:t>
            </a:r>
            <a:endParaRPr lang="zh-TW" altLang="en-US" dirty="0"/>
          </a:p>
        </p:txBody>
      </p:sp>
      <p:sp>
        <p:nvSpPr>
          <p:cNvPr id="3" name="內容版面配置區 2">
            <a:extLst>
              <a:ext uri="{FF2B5EF4-FFF2-40B4-BE49-F238E27FC236}">
                <a16:creationId xmlns:a16="http://schemas.microsoft.com/office/drawing/2014/main" id="{4E9F0B8D-5D90-4B43-A3EC-E6D6299537E6}"/>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589058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5A3A73-B474-4A43-8AA3-824B2E0DF97B}"/>
              </a:ext>
            </a:extLst>
          </p:cNvPr>
          <p:cNvSpPr>
            <a:spLocks noGrp="1"/>
          </p:cNvSpPr>
          <p:nvPr>
            <p:ph type="title"/>
          </p:nvPr>
        </p:nvSpPr>
        <p:spPr/>
        <p:txBody>
          <a:bodyPr/>
          <a:lstStyle/>
          <a:p>
            <a:r>
              <a:rPr lang="en-US" altLang="zh-TW" dirty="0"/>
              <a:t>Database Schema</a:t>
            </a:r>
            <a:endParaRPr lang="zh-TW" altLang="en-US" dirty="0"/>
          </a:p>
        </p:txBody>
      </p:sp>
      <p:sp>
        <p:nvSpPr>
          <p:cNvPr id="3" name="內容版面配置區 2">
            <a:extLst>
              <a:ext uri="{FF2B5EF4-FFF2-40B4-BE49-F238E27FC236}">
                <a16:creationId xmlns:a16="http://schemas.microsoft.com/office/drawing/2014/main" id="{6F9DF71B-8025-47BF-B85B-0D678C68F848}"/>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328929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57EAD9-7025-4BD4-BCF2-62B287E86E3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BC4E731-D2EB-4AEF-8888-199A554BA676}"/>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347641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C1310A-F210-49AF-8C78-79D281D6FAE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E226117-A429-4A62-8F4B-BB7342AC8712}"/>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646001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32B9A6-6916-4C7E-8D3A-09335C51E77E}"/>
              </a:ext>
            </a:extLst>
          </p:cNvPr>
          <p:cNvSpPr>
            <a:spLocks noGrp="1"/>
          </p:cNvSpPr>
          <p:nvPr>
            <p:ph type="title"/>
          </p:nvPr>
        </p:nvSpPr>
        <p:spPr/>
        <p:txBody>
          <a:bodyPr/>
          <a:lstStyle/>
          <a:p>
            <a:r>
              <a:rPr lang="en-US" altLang="zh-TW" dirty="0"/>
              <a:t>ES+CQRS </a:t>
            </a:r>
            <a:r>
              <a:rPr lang="zh-TW" altLang="en-US" dirty="0"/>
              <a:t>資料一致性 </a:t>
            </a:r>
            <a:r>
              <a:rPr lang="en-US" altLang="zh-TW" dirty="0"/>
              <a:t>–</a:t>
            </a:r>
            <a:r>
              <a:rPr lang="zh-TW" altLang="en-US" dirty="0"/>
              <a:t> 小結</a:t>
            </a:r>
          </a:p>
        </p:txBody>
      </p:sp>
      <p:sp>
        <p:nvSpPr>
          <p:cNvPr id="3" name="內容版面配置區 2">
            <a:extLst>
              <a:ext uri="{FF2B5EF4-FFF2-40B4-BE49-F238E27FC236}">
                <a16:creationId xmlns:a16="http://schemas.microsoft.com/office/drawing/2014/main" id="{8DCD6E16-4C5E-4C9B-AF6D-DA923750F17F}"/>
              </a:ext>
            </a:extLst>
          </p:cNvPr>
          <p:cNvSpPr>
            <a:spLocks noGrp="1"/>
          </p:cNvSpPr>
          <p:nvPr>
            <p:ph idx="1"/>
          </p:nvPr>
        </p:nvSpPr>
        <p:spPr/>
        <p:txBody>
          <a:bodyPr/>
          <a:lstStyle/>
          <a:p>
            <a:pPr marL="0" indent="0">
              <a:buNone/>
            </a:pPr>
            <a:r>
              <a:rPr lang="en-US" altLang="zh-TW" dirty="0"/>
              <a:t>CQRS </a:t>
            </a:r>
            <a:r>
              <a:rPr lang="zh-TW" altLang="en-US" dirty="0"/>
              <a:t>有一定的難度</a:t>
            </a:r>
            <a:r>
              <a:rPr lang="en-US" altLang="zh-TW" dirty="0"/>
              <a:t>, </a:t>
            </a:r>
            <a:r>
              <a:rPr lang="zh-TW" altLang="en-US" dirty="0"/>
              <a:t>斟酌使用</a:t>
            </a:r>
            <a:endParaRPr lang="en-US" altLang="zh-TW" dirty="0"/>
          </a:p>
          <a:p>
            <a:pPr marL="0" indent="0">
              <a:buNone/>
            </a:pPr>
            <a:r>
              <a:rPr lang="zh-TW" altLang="en-US" dirty="0"/>
              <a:t>你不一定要通通用上所有技巧 </a:t>
            </a:r>
            <a:r>
              <a:rPr lang="en-US" altLang="zh-TW" dirty="0"/>
              <a:t>(R/W model, ES, Version)</a:t>
            </a:r>
          </a:p>
          <a:p>
            <a:pPr marL="0" indent="0">
              <a:buNone/>
            </a:pPr>
            <a:r>
              <a:rPr lang="zh-TW" altLang="en-US" dirty="0"/>
              <a:t>大部分情況下</a:t>
            </a:r>
            <a:r>
              <a:rPr lang="en-US" altLang="zh-TW" dirty="0"/>
              <a:t>, CRUD </a:t>
            </a:r>
            <a:r>
              <a:rPr lang="zh-TW" altLang="en-US" dirty="0"/>
              <a:t>就足夠了</a:t>
            </a:r>
            <a:endParaRPr lang="en-US" altLang="zh-TW" dirty="0"/>
          </a:p>
          <a:p>
            <a:pPr marL="0" indent="0">
              <a:buNone/>
            </a:pPr>
            <a:r>
              <a:rPr lang="zh-TW" altLang="en-US" dirty="0"/>
              <a:t>正確的分析你需要的 </a:t>
            </a:r>
            <a:r>
              <a:rPr lang="en-US" altLang="zh-TW" dirty="0"/>
              <a:t>Command / Event, </a:t>
            </a:r>
            <a:r>
              <a:rPr lang="zh-TW" altLang="en-US" dirty="0"/>
              <a:t>別把 </a:t>
            </a:r>
            <a:r>
              <a:rPr lang="en-US" altLang="zh-TW" dirty="0"/>
              <a:t>CRUD </a:t>
            </a:r>
            <a:r>
              <a:rPr lang="zh-TW" altLang="en-US" dirty="0"/>
              <a:t>當作 </a:t>
            </a:r>
            <a:r>
              <a:rPr lang="en-US" altLang="zh-TW" dirty="0"/>
              <a:t>Cmd..</a:t>
            </a:r>
          </a:p>
          <a:p>
            <a:pPr marL="0" indent="0">
              <a:buNone/>
            </a:pPr>
            <a:endParaRPr lang="en-US" altLang="zh-TW" dirty="0"/>
          </a:p>
          <a:p>
            <a:pPr marL="0" indent="0">
              <a:buNone/>
            </a:pPr>
            <a:r>
              <a:rPr lang="zh-TW" altLang="en-US" dirty="0"/>
              <a:t>真的要用，請善用合適的 </a:t>
            </a:r>
            <a:r>
              <a:rPr lang="en-US" altLang="zh-TW" dirty="0"/>
              <a:t>event store / framework, </a:t>
            </a:r>
            <a:r>
              <a:rPr lang="zh-TW" altLang="en-US" dirty="0"/>
              <a:t>別自己土炮</a:t>
            </a:r>
          </a:p>
        </p:txBody>
      </p:sp>
    </p:spTree>
    <p:extLst>
      <p:ext uri="{BB962C8B-B14F-4D97-AF65-F5344CB8AC3E}">
        <p14:creationId xmlns:p14="http://schemas.microsoft.com/office/powerpoint/2010/main" val="410159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zh-TW" altLang="en-US" dirty="0"/>
              <a:t>延伸閱讀</a:t>
            </a:r>
            <a:r>
              <a:rPr lang="en-US" altLang="zh-TW" dirty="0"/>
              <a:t>: Immutable Data</a:t>
            </a:r>
            <a:endParaRPr lang="en-US" dirty="0"/>
          </a:p>
        </p:txBody>
      </p:sp>
      <p:sp>
        <p:nvSpPr>
          <p:cNvPr id="5" name="文字版面配置區 4">
            <a:extLst>
              <a:ext uri="{FF2B5EF4-FFF2-40B4-BE49-F238E27FC236}">
                <a16:creationId xmlns:a16="http://schemas.microsoft.com/office/drawing/2014/main" id="{D830E373-C28C-4620-A49B-F77FA3224722}"/>
              </a:ext>
            </a:extLst>
          </p:cNvPr>
          <p:cNvSpPr>
            <a:spLocks noGrp="1"/>
          </p:cNvSpPr>
          <p:nvPr>
            <p:ph type="body" idx="1"/>
          </p:nvPr>
        </p:nvSpPr>
        <p:spPr/>
        <p:txBody>
          <a:bodyPr/>
          <a:lstStyle/>
          <a:p>
            <a:r>
              <a:rPr lang="zh-TW" altLang="en-US" dirty="0"/>
              <a:t>如何善用 </a:t>
            </a:r>
            <a:r>
              <a:rPr lang="en-US" altLang="zh-TW" dirty="0"/>
              <a:t>ES / CQRS ?</a:t>
            </a:r>
            <a:r>
              <a:rPr lang="zh-TW" altLang="en-US" dirty="0"/>
              <a:t> </a:t>
            </a:r>
            <a:r>
              <a:rPr lang="en-US" altLang="zh-TW" dirty="0"/>
              <a:t>Cache</a:t>
            </a:r>
            <a:r>
              <a:rPr lang="zh-TW" altLang="en-US" dirty="0"/>
              <a:t> </a:t>
            </a:r>
            <a:r>
              <a:rPr lang="en-US" altLang="zh-TW" dirty="0"/>
              <a:t>/</a:t>
            </a:r>
            <a:r>
              <a:rPr lang="zh-TW" altLang="en-US" dirty="0"/>
              <a:t> </a:t>
            </a:r>
            <a:r>
              <a:rPr lang="en-US" altLang="zh-TW" dirty="0"/>
              <a:t>Snapshot</a:t>
            </a:r>
            <a:r>
              <a:rPr lang="zh-TW" altLang="en-US" dirty="0"/>
              <a:t> 的應用</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3924528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E8E860-EF9C-4F87-92AE-92855212C611}"/>
              </a:ext>
            </a:extLst>
          </p:cNvPr>
          <p:cNvSpPr>
            <a:spLocks noGrp="1"/>
          </p:cNvSpPr>
          <p:nvPr>
            <p:ph type="title"/>
          </p:nvPr>
        </p:nvSpPr>
        <p:spPr/>
        <p:txBody>
          <a:bodyPr/>
          <a:lstStyle/>
          <a:p>
            <a:r>
              <a:rPr lang="en-US" altLang="zh-TW" dirty="0"/>
              <a:t>What Is Immutable Data?</a:t>
            </a:r>
            <a:endParaRPr lang="zh-TW" altLang="en-US" dirty="0"/>
          </a:p>
        </p:txBody>
      </p:sp>
      <p:sp>
        <p:nvSpPr>
          <p:cNvPr id="3" name="內容版面配置區 2">
            <a:extLst>
              <a:ext uri="{FF2B5EF4-FFF2-40B4-BE49-F238E27FC236}">
                <a16:creationId xmlns:a16="http://schemas.microsoft.com/office/drawing/2014/main" id="{01898693-3184-41D3-BCD0-432AB3471DD8}"/>
              </a:ext>
            </a:extLst>
          </p:cNvPr>
          <p:cNvSpPr>
            <a:spLocks noGrp="1"/>
          </p:cNvSpPr>
          <p:nvPr>
            <p:ph idx="1"/>
          </p:nvPr>
        </p:nvSpPr>
        <p:spPr/>
        <p:txBody>
          <a:bodyPr>
            <a:normAutofit lnSpcReduction="10000"/>
          </a:bodyPr>
          <a:lstStyle/>
          <a:p>
            <a:pPr marL="0" indent="0">
              <a:buNone/>
            </a:pPr>
            <a:r>
              <a:rPr lang="en-US" altLang="zh-TW" sz="2400" b="1" dirty="0"/>
              <a:t>Advantages:</a:t>
            </a:r>
          </a:p>
          <a:p>
            <a:pPr>
              <a:buFontTx/>
              <a:buChar char="-"/>
            </a:pPr>
            <a:r>
              <a:rPr lang="en-US" altLang="zh-TW" sz="2400" dirty="0"/>
              <a:t>Faster Operations</a:t>
            </a:r>
          </a:p>
          <a:p>
            <a:pPr>
              <a:buFontTx/>
              <a:buChar char="-"/>
            </a:pPr>
            <a:r>
              <a:rPr lang="en-US" altLang="zh-TW" sz="2400" b="0" i="0" dirty="0">
                <a:solidFill>
                  <a:srgbClr val="333333"/>
                </a:solidFill>
                <a:effectLst/>
              </a:rPr>
              <a:t>Historical Context</a:t>
            </a:r>
          </a:p>
          <a:p>
            <a:pPr>
              <a:buFontTx/>
              <a:buChar char="-"/>
            </a:pPr>
            <a:r>
              <a:rPr lang="en-US" altLang="zh-TW" sz="2400" b="0" i="0" dirty="0">
                <a:solidFill>
                  <a:srgbClr val="333333"/>
                </a:solidFill>
                <a:effectLst/>
              </a:rPr>
              <a:t>Auditability</a:t>
            </a:r>
          </a:p>
          <a:p>
            <a:pPr>
              <a:buFontTx/>
              <a:buChar char="-"/>
            </a:pPr>
            <a:r>
              <a:rPr lang="en-US" altLang="zh-TW" sz="2400" b="0" i="0" dirty="0">
                <a:solidFill>
                  <a:srgbClr val="333333"/>
                </a:solidFill>
                <a:effectLst/>
              </a:rPr>
              <a:t>Compliance</a:t>
            </a:r>
          </a:p>
          <a:p>
            <a:pPr>
              <a:buFontTx/>
              <a:buChar char="-"/>
            </a:pPr>
            <a:endParaRPr lang="en-US" altLang="zh-TW" sz="2400" dirty="0"/>
          </a:p>
          <a:p>
            <a:pPr marL="0" indent="0">
              <a:buNone/>
            </a:pPr>
            <a:r>
              <a:rPr lang="en-US" altLang="zh-TW" sz="2400" b="1" dirty="0"/>
              <a:t>Disadvantages:</a:t>
            </a:r>
          </a:p>
          <a:p>
            <a:pPr>
              <a:buFontTx/>
              <a:buChar char="-"/>
            </a:pPr>
            <a:r>
              <a:rPr lang="en-US" altLang="zh-TW" sz="2400" dirty="0"/>
              <a:t>Higher Storage Requirements</a:t>
            </a:r>
          </a:p>
          <a:p>
            <a:pPr>
              <a:buFontTx/>
              <a:buChar char="-"/>
            </a:pPr>
            <a:r>
              <a:rPr lang="en-US" altLang="zh-TW" sz="2400" b="0" i="0" dirty="0">
                <a:solidFill>
                  <a:srgbClr val="333333"/>
                </a:solidFill>
                <a:effectLst/>
              </a:rPr>
              <a:t>Complexity</a:t>
            </a:r>
          </a:p>
          <a:p>
            <a:pPr marL="0" indent="0">
              <a:buNone/>
            </a:pPr>
            <a:r>
              <a:rPr lang="en-US" altLang="zh-TW" sz="2400" dirty="0"/>
              <a:t>- </a:t>
            </a:r>
            <a:r>
              <a:rPr lang="en-US" altLang="zh-TW" sz="2400" b="0" i="0" dirty="0">
                <a:solidFill>
                  <a:srgbClr val="333333"/>
                </a:solidFill>
                <a:effectLst/>
              </a:rPr>
              <a:t>Data Compliance</a:t>
            </a:r>
          </a:p>
          <a:p>
            <a:pPr marL="0" indent="0">
              <a:buNone/>
            </a:pPr>
            <a:endParaRPr lang="zh-TW" altLang="en-US" sz="2400" dirty="0"/>
          </a:p>
        </p:txBody>
      </p:sp>
      <p:sp>
        <p:nvSpPr>
          <p:cNvPr id="4" name="文字方塊 3">
            <a:extLst>
              <a:ext uri="{FF2B5EF4-FFF2-40B4-BE49-F238E27FC236}">
                <a16:creationId xmlns:a16="http://schemas.microsoft.com/office/drawing/2014/main" id="{20B20195-D4F7-4595-8319-F2DC9C1A63A5}"/>
              </a:ext>
            </a:extLst>
          </p:cNvPr>
          <p:cNvSpPr txBox="1"/>
          <p:nvPr/>
        </p:nvSpPr>
        <p:spPr>
          <a:xfrm>
            <a:off x="838200" y="6322423"/>
            <a:ext cx="6382966" cy="369332"/>
          </a:xfrm>
          <a:prstGeom prst="rect">
            <a:avLst/>
          </a:prstGeom>
          <a:noFill/>
        </p:spPr>
        <p:txBody>
          <a:bodyPr wrap="none" rtlCol="0">
            <a:spAutoFit/>
          </a:bodyPr>
          <a:lstStyle/>
          <a:p>
            <a:r>
              <a:rPr lang="en-US" altLang="zh-TW" dirty="0"/>
              <a:t>https://www.tibco.com/reference-center/what-is-immutable-data</a:t>
            </a:r>
            <a:endParaRPr lang="zh-TW" altLang="en-US" dirty="0"/>
          </a:p>
        </p:txBody>
      </p:sp>
      <p:pic>
        <p:nvPicPr>
          <p:cNvPr id="6" name="圖片 5">
            <a:extLst>
              <a:ext uri="{FF2B5EF4-FFF2-40B4-BE49-F238E27FC236}">
                <a16:creationId xmlns:a16="http://schemas.microsoft.com/office/drawing/2014/main" id="{7E7DA26C-7BD8-4C92-8A04-321E0560E349}"/>
              </a:ext>
            </a:extLst>
          </p:cNvPr>
          <p:cNvPicPr>
            <a:picLocks noChangeAspect="1"/>
          </p:cNvPicPr>
          <p:nvPr/>
        </p:nvPicPr>
        <p:blipFill>
          <a:blip r:embed="rId2"/>
          <a:stretch>
            <a:fillRect/>
          </a:stretch>
        </p:blipFill>
        <p:spPr>
          <a:xfrm>
            <a:off x="4137115" y="1836148"/>
            <a:ext cx="7810500" cy="2600325"/>
          </a:xfrm>
          <a:prstGeom prst="rect">
            <a:avLst/>
          </a:prstGeom>
        </p:spPr>
      </p:pic>
    </p:spTree>
    <p:extLst>
      <p:ext uri="{BB962C8B-B14F-4D97-AF65-F5344CB8AC3E}">
        <p14:creationId xmlns:p14="http://schemas.microsoft.com/office/powerpoint/2010/main" val="27635340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450B08-77C8-47C6-87FE-32CB5975BE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A889EAB-D9FD-44DD-B1BB-ACB99D0A340F}"/>
              </a:ext>
            </a:extLst>
          </p:cNvPr>
          <p:cNvSpPr>
            <a:spLocks noGrp="1"/>
          </p:cNvSpPr>
          <p:nvPr>
            <p:ph idx="1"/>
          </p:nvPr>
        </p:nvSpPr>
        <p:spPr/>
        <p:txBody>
          <a:bodyPr/>
          <a:lstStyle/>
          <a:p>
            <a:endParaRPr lang="zh-TW" altLang="en-US"/>
          </a:p>
        </p:txBody>
      </p:sp>
      <p:pic>
        <p:nvPicPr>
          <p:cNvPr id="4098" name="Picture 2" descr="阿鬼，你還是說中文吧- 功夫Kung Fu Hustle (2005) - YouTube">
            <a:extLst>
              <a:ext uri="{FF2B5EF4-FFF2-40B4-BE49-F238E27FC236}">
                <a16:creationId xmlns:a16="http://schemas.microsoft.com/office/drawing/2014/main" id="{89A2CFA7-C08A-415A-B5CF-42D3F6944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D2C5B14-B72F-4683-AF7A-06578E462811}"/>
              </a:ext>
            </a:extLst>
          </p:cNvPr>
          <p:cNvSpPr/>
          <p:nvPr/>
        </p:nvSpPr>
        <p:spPr>
          <a:xfrm>
            <a:off x="0" y="5349240"/>
            <a:ext cx="12192000" cy="150876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A7A0B4D8-14CF-4110-8E3E-9AE21347CFDE}"/>
              </a:ext>
            </a:extLst>
          </p:cNvPr>
          <p:cNvSpPr txBox="1"/>
          <p:nvPr/>
        </p:nvSpPr>
        <p:spPr>
          <a:xfrm>
            <a:off x="4082143" y="5349240"/>
            <a:ext cx="4572085" cy="646331"/>
          </a:xfrm>
          <a:prstGeom prst="rect">
            <a:avLst/>
          </a:prstGeom>
          <a:noFill/>
        </p:spPr>
        <p:txBody>
          <a:bodyPr wrap="none" rtlCol="0">
            <a:spAutoFit/>
          </a:bodyPr>
          <a:lstStyle/>
          <a:p>
            <a:r>
              <a:rPr lang="zh-TW" altLang="en-US" sz="3600" b="1" dirty="0">
                <a:solidFill>
                  <a:srgbClr val="FFFFFF"/>
                </a:solidFill>
                <a:latin typeface="微軟正黑體" panose="020B0604030504040204" pitchFamily="34" charset="-120"/>
                <a:ea typeface="微軟正黑體" panose="020B0604030504040204" pitchFamily="34" charset="-120"/>
              </a:rPr>
              <a:t>阿鬼</a:t>
            </a:r>
            <a:r>
              <a:rPr lang="en-US" altLang="zh-TW" sz="3600" b="1" dirty="0">
                <a:solidFill>
                  <a:srgbClr val="FFFFFF"/>
                </a:solidFill>
                <a:latin typeface="微軟正黑體" panose="020B0604030504040204" pitchFamily="34" charset="-120"/>
                <a:ea typeface="微軟正黑體" panose="020B0604030504040204" pitchFamily="34" charset="-120"/>
              </a:rPr>
              <a:t>, </a:t>
            </a:r>
            <a:r>
              <a:rPr lang="zh-TW" altLang="en-US" sz="3600" b="1" dirty="0">
                <a:solidFill>
                  <a:srgbClr val="FFFFFF"/>
                </a:solidFill>
                <a:latin typeface="微軟正黑體" panose="020B0604030504040204" pitchFamily="34" charset="-120"/>
                <a:ea typeface="微軟正黑體" panose="020B0604030504040204" pitchFamily="34" charset="-120"/>
              </a:rPr>
              <a:t>你還是說中文吧</a:t>
            </a:r>
          </a:p>
        </p:txBody>
      </p:sp>
    </p:spTree>
    <p:extLst>
      <p:ext uri="{BB962C8B-B14F-4D97-AF65-F5344CB8AC3E}">
        <p14:creationId xmlns:p14="http://schemas.microsoft.com/office/powerpoint/2010/main" val="1392916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3C1CC8-AD9B-4A44-A01D-B253736C9AED}"/>
              </a:ext>
            </a:extLst>
          </p:cNvPr>
          <p:cNvSpPr>
            <a:spLocks noGrp="1"/>
          </p:cNvSpPr>
          <p:nvPr>
            <p:ph type="title"/>
          </p:nvPr>
        </p:nvSpPr>
        <p:spPr/>
        <p:txBody>
          <a:bodyPr/>
          <a:lstStyle/>
          <a:p>
            <a:r>
              <a:rPr lang="en-US" altLang="zh-TW" dirty="0"/>
              <a:t>2000</a:t>
            </a:r>
            <a:r>
              <a:rPr lang="zh-TW" altLang="en-US" dirty="0"/>
              <a:t>以前 </a:t>
            </a:r>
            <a:r>
              <a:rPr lang="en-US" altLang="zh-TW" dirty="0"/>
              <a:t>–</a:t>
            </a:r>
            <a:r>
              <a:rPr lang="zh-TW" altLang="en-US" dirty="0"/>
              <a:t> 以資料庫為中心的架構設計</a:t>
            </a:r>
          </a:p>
        </p:txBody>
      </p:sp>
      <p:pic>
        <p:nvPicPr>
          <p:cNvPr id="1026" name="Picture 2">
            <a:extLst>
              <a:ext uri="{FF2B5EF4-FFF2-40B4-BE49-F238E27FC236}">
                <a16:creationId xmlns:a16="http://schemas.microsoft.com/office/drawing/2014/main" id="{B1E1F630-4828-4E1F-88DF-281C351A3B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94" y="73776"/>
            <a:ext cx="12183506" cy="671044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群組 2">
            <a:extLst>
              <a:ext uri="{FF2B5EF4-FFF2-40B4-BE49-F238E27FC236}">
                <a16:creationId xmlns:a16="http://schemas.microsoft.com/office/drawing/2014/main" id="{661D5B57-0542-4C5A-8B6E-05346640193C}"/>
              </a:ext>
            </a:extLst>
          </p:cNvPr>
          <p:cNvGrpSpPr/>
          <p:nvPr/>
        </p:nvGrpSpPr>
        <p:grpSpPr>
          <a:xfrm>
            <a:off x="2112135" y="1577662"/>
            <a:ext cx="1873876" cy="1481070"/>
            <a:chOff x="2112135" y="1577662"/>
            <a:chExt cx="1873876" cy="1481070"/>
          </a:xfrm>
        </p:grpSpPr>
        <p:sp>
          <p:nvSpPr>
            <p:cNvPr id="4" name="矩形 3">
              <a:extLst>
                <a:ext uri="{FF2B5EF4-FFF2-40B4-BE49-F238E27FC236}">
                  <a16:creationId xmlns:a16="http://schemas.microsoft.com/office/drawing/2014/main" id="{E12FE004-57E9-4537-8C6C-75A385F216C7}"/>
                </a:ext>
              </a:extLst>
            </p:cNvPr>
            <p:cNvSpPr/>
            <p:nvPr/>
          </p:nvSpPr>
          <p:spPr>
            <a:xfrm>
              <a:off x="2112135" y="1577662"/>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Client</a:t>
              </a:r>
              <a:endParaRPr lang="zh-TW" altLang="en-US" b="1" dirty="0"/>
            </a:p>
          </p:txBody>
        </p:sp>
        <p:sp>
          <p:nvSpPr>
            <p:cNvPr id="7" name="矩形 6">
              <a:extLst>
                <a:ext uri="{FF2B5EF4-FFF2-40B4-BE49-F238E27FC236}">
                  <a16:creationId xmlns:a16="http://schemas.microsoft.com/office/drawing/2014/main" id="{054F3C71-26F2-46D0-BA84-209803C1168F}"/>
                </a:ext>
              </a:extLst>
            </p:cNvPr>
            <p:cNvSpPr/>
            <p:nvPr/>
          </p:nvSpPr>
          <p:spPr>
            <a:xfrm>
              <a:off x="2112135" y="2389031"/>
              <a:ext cx="1873876" cy="669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Server</a:t>
              </a:r>
              <a:endParaRPr lang="zh-TW" altLang="en-US" b="1" dirty="0"/>
            </a:p>
          </p:txBody>
        </p:sp>
      </p:grpSp>
      <p:grpSp>
        <p:nvGrpSpPr>
          <p:cNvPr id="5" name="群組 4">
            <a:extLst>
              <a:ext uri="{FF2B5EF4-FFF2-40B4-BE49-F238E27FC236}">
                <a16:creationId xmlns:a16="http://schemas.microsoft.com/office/drawing/2014/main" id="{FB80E047-12F6-4117-B0E1-F00C2416D7C1}"/>
              </a:ext>
            </a:extLst>
          </p:cNvPr>
          <p:cNvGrpSpPr/>
          <p:nvPr/>
        </p:nvGrpSpPr>
        <p:grpSpPr>
          <a:xfrm>
            <a:off x="5027052" y="1577662"/>
            <a:ext cx="1873876" cy="1481070"/>
            <a:chOff x="5027052" y="1577662"/>
            <a:chExt cx="1873876" cy="1481070"/>
          </a:xfrm>
        </p:grpSpPr>
        <p:sp>
          <p:nvSpPr>
            <p:cNvPr id="8" name="矩形 7">
              <a:extLst>
                <a:ext uri="{FF2B5EF4-FFF2-40B4-BE49-F238E27FC236}">
                  <a16:creationId xmlns:a16="http://schemas.microsoft.com/office/drawing/2014/main" id="{5229D159-5649-468A-B198-84D4385A939E}"/>
                </a:ext>
              </a:extLst>
            </p:cNvPr>
            <p:cNvSpPr/>
            <p:nvPr/>
          </p:nvSpPr>
          <p:spPr>
            <a:xfrm>
              <a:off x="5027052" y="1577662"/>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Web</a:t>
              </a:r>
              <a:endParaRPr lang="zh-TW" altLang="en-US" b="1" dirty="0"/>
            </a:p>
          </p:txBody>
        </p:sp>
        <p:sp>
          <p:nvSpPr>
            <p:cNvPr id="9" name="矩形 8">
              <a:extLst>
                <a:ext uri="{FF2B5EF4-FFF2-40B4-BE49-F238E27FC236}">
                  <a16:creationId xmlns:a16="http://schemas.microsoft.com/office/drawing/2014/main" id="{5AB21160-75B7-42AC-A407-56F37868DFD0}"/>
                </a:ext>
              </a:extLst>
            </p:cNvPr>
            <p:cNvSpPr/>
            <p:nvPr/>
          </p:nvSpPr>
          <p:spPr>
            <a:xfrm>
              <a:off x="5027052" y="2093471"/>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Business Logic</a:t>
              </a:r>
              <a:endParaRPr lang="zh-TW" altLang="en-US" b="1" dirty="0"/>
            </a:p>
          </p:txBody>
        </p:sp>
        <p:sp>
          <p:nvSpPr>
            <p:cNvPr id="10" name="矩形 9">
              <a:extLst>
                <a:ext uri="{FF2B5EF4-FFF2-40B4-BE49-F238E27FC236}">
                  <a16:creationId xmlns:a16="http://schemas.microsoft.com/office/drawing/2014/main" id="{4A067EAB-C3DB-465C-8D43-3E138E47C294}"/>
                </a:ext>
              </a:extLst>
            </p:cNvPr>
            <p:cNvSpPr/>
            <p:nvPr/>
          </p:nvSpPr>
          <p:spPr>
            <a:xfrm>
              <a:off x="5027052" y="2609280"/>
              <a:ext cx="1873876" cy="449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t>Database</a:t>
              </a:r>
              <a:endParaRPr lang="zh-TW" altLang="en-US" b="1" dirty="0"/>
            </a:p>
          </p:txBody>
        </p:sp>
      </p:grpSp>
      <p:sp>
        <p:nvSpPr>
          <p:cNvPr id="11" name="雲朵形 10">
            <a:extLst>
              <a:ext uri="{FF2B5EF4-FFF2-40B4-BE49-F238E27FC236}">
                <a16:creationId xmlns:a16="http://schemas.microsoft.com/office/drawing/2014/main" id="{7A90D633-415B-464C-8240-1B051884C4B9}"/>
              </a:ext>
            </a:extLst>
          </p:cNvPr>
          <p:cNvSpPr/>
          <p:nvPr/>
        </p:nvSpPr>
        <p:spPr>
          <a:xfrm>
            <a:off x="8809149" y="2195848"/>
            <a:ext cx="2221606" cy="1500389"/>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DB </a:t>
            </a:r>
            <a:r>
              <a:rPr lang="zh-TW" altLang="en-US" b="1" dirty="0">
                <a:latin typeface="微軟正黑體" panose="020B0604030504040204" pitchFamily="34" charset="-120"/>
                <a:ea typeface="微軟正黑體" panose="020B0604030504040204" pitchFamily="34" charset="-120"/>
              </a:rPr>
              <a:t>表示</a:t>
            </a:r>
            <a:r>
              <a:rPr lang="en-US" altLang="zh-TW" b="1"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我該住在哪裡</a:t>
            </a:r>
            <a:r>
              <a:rPr lang="en-US" altLang="zh-TW" b="1" dirty="0">
                <a:latin typeface="微軟正黑體" panose="020B0604030504040204" pitchFamily="34" charset="-120"/>
                <a:ea typeface="微軟正黑體" panose="020B0604030504040204" pitchFamily="34" charset="-120"/>
              </a:rPr>
              <a:t>?</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882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5A005-32F2-4756-A271-59BA7844FEDD}"/>
              </a:ext>
            </a:extLst>
          </p:cNvPr>
          <p:cNvSpPr>
            <a:spLocks noGrp="1"/>
          </p:cNvSpPr>
          <p:nvPr>
            <p:ph type="title"/>
          </p:nvPr>
        </p:nvSpPr>
        <p:spPr/>
        <p:txBody>
          <a:bodyPr/>
          <a:lstStyle/>
          <a:p>
            <a:r>
              <a:rPr lang="zh-TW" altLang="en-US" dirty="0"/>
              <a:t>阿鬼，你還是說中文吧</a:t>
            </a:r>
            <a:r>
              <a:rPr lang="en-US" altLang="zh-TW" dirty="0"/>
              <a:t>…</a:t>
            </a:r>
            <a:endParaRPr lang="zh-TW" altLang="en-US" dirty="0"/>
          </a:p>
        </p:txBody>
      </p:sp>
      <p:sp>
        <p:nvSpPr>
          <p:cNvPr id="3" name="內容版面配置區 2">
            <a:extLst>
              <a:ext uri="{FF2B5EF4-FFF2-40B4-BE49-F238E27FC236}">
                <a16:creationId xmlns:a16="http://schemas.microsoft.com/office/drawing/2014/main" id="{46648590-B2C8-45D2-BFD7-5A4656102426}"/>
              </a:ext>
            </a:extLst>
          </p:cNvPr>
          <p:cNvSpPr>
            <a:spLocks noGrp="1"/>
          </p:cNvSpPr>
          <p:nvPr>
            <p:ph idx="1"/>
          </p:nvPr>
        </p:nvSpPr>
        <p:spPr/>
        <p:txBody>
          <a:bodyPr>
            <a:normAutofit fontScale="92500" lnSpcReduction="10000"/>
          </a:bodyPr>
          <a:lstStyle/>
          <a:p>
            <a:pPr marL="0" indent="0">
              <a:buNone/>
            </a:pPr>
            <a:r>
              <a:rPr lang="en-US" altLang="zh-TW" b="1" dirty="0">
                <a:latin typeface="微軟正黑體" panose="020B0604030504040204" pitchFamily="34" charset="-120"/>
                <a:ea typeface="微軟正黑體" panose="020B0604030504040204" pitchFamily="34" charset="-120"/>
              </a:rPr>
              <a:t>Event Sourcing </a:t>
            </a:r>
            <a:r>
              <a:rPr lang="zh-TW" altLang="en-US" b="1" dirty="0">
                <a:latin typeface="微軟正黑體" panose="020B0604030504040204" pitchFamily="34" charset="-120"/>
                <a:ea typeface="微軟正黑體" panose="020B0604030504040204" pitchFamily="34" charset="-120"/>
              </a:rPr>
              <a:t>背後的觀念，就是 </a:t>
            </a:r>
            <a:r>
              <a:rPr lang="en-US" altLang="zh-TW" b="1" dirty="0">
                <a:latin typeface="微軟正黑體" panose="020B0604030504040204" pitchFamily="34" charset="-120"/>
                <a:ea typeface="微軟正黑體" panose="020B0604030504040204" pitchFamily="34" charset="-120"/>
              </a:rPr>
              <a:t>Immutable Data</a:t>
            </a:r>
          </a:p>
          <a:p>
            <a:pPr marL="0" indent="0">
              <a:buNone/>
            </a:pP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因為不可變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按照時間序，因此同步很容易</a:t>
            </a:r>
            <a:br>
              <a:rPr lang="en-US" altLang="zh-TW" dirty="0">
                <a:latin typeface="微軟正黑體" panose="020B0604030504040204" pitchFamily="34" charset="-120"/>
                <a:ea typeface="微軟正黑體" panose="020B0604030504040204" pitchFamily="34" charset="-120"/>
              </a:rPr>
            </a:br>
            <a:r>
              <a:rPr lang="en-US" altLang="zh-TW" sz="2400" dirty="0">
                <a:latin typeface="微軟正黑體" panose="020B0604030504040204" pitchFamily="34" charset="-120"/>
                <a:ea typeface="微軟正黑體" panose="020B0604030504040204" pitchFamily="34" charset="-120"/>
              </a:rPr>
              <a:t>(event store </a:t>
            </a:r>
            <a:r>
              <a:rPr lang="zh-TW" altLang="en-US" sz="2400" dirty="0">
                <a:latin typeface="微軟正黑體" panose="020B0604030504040204" pitchFamily="34" charset="-120"/>
                <a:ea typeface="微軟正黑體" panose="020B0604030504040204" pitchFamily="34" charset="-120"/>
              </a:rPr>
              <a:t>丟到 </a:t>
            </a:r>
            <a:r>
              <a:rPr lang="en-US" altLang="zh-TW" sz="2400" dirty="0">
                <a:latin typeface="微軟正黑體" panose="020B0604030504040204" pitchFamily="34" charset="-120"/>
                <a:ea typeface="微軟正黑體" panose="020B0604030504040204" pitchFamily="34" charset="-120"/>
              </a:rPr>
              <a:t>message queue, </a:t>
            </a:r>
            <a:r>
              <a:rPr lang="zh-TW" altLang="en-US" sz="2400" dirty="0">
                <a:latin typeface="微軟正黑體" panose="020B0604030504040204" pitchFamily="34" charset="-120"/>
                <a:ea typeface="微軟正黑體" panose="020B0604030504040204" pitchFamily="34" charset="-120"/>
              </a:rPr>
              <a:t>訂閱後還原 </a:t>
            </a:r>
            <a:r>
              <a:rPr lang="en-US" altLang="zh-TW" sz="2400" dirty="0">
                <a:latin typeface="微軟正黑體" panose="020B0604030504040204" pitchFamily="34" charset="-120"/>
                <a:ea typeface="微軟正黑體" panose="020B0604030504040204" pitchFamily="34" charset="-120"/>
              </a:rPr>
              <a:t>projection </a:t>
            </a:r>
            <a:r>
              <a:rPr lang="zh-TW" altLang="en-US" sz="2400" dirty="0">
                <a:latin typeface="微軟正黑體" panose="020B0604030504040204" pitchFamily="34" charset="-120"/>
                <a:ea typeface="微軟正黑體" panose="020B0604030504040204" pitchFamily="34" charset="-120"/>
              </a:rPr>
              <a:t>即可</a:t>
            </a:r>
            <a:r>
              <a:rPr lang="en-US" altLang="zh-TW" sz="2400"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可以串流處理</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同上</a:t>
            </a:r>
            <a:r>
              <a:rPr lang="en-US" altLang="zh-TW" sz="2400" dirty="0">
                <a:latin typeface="微軟正黑體" panose="020B0604030504040204" pitchFamily="34" charset="-120"/>
                <a:ea typeface="微軟正黑體" panose="020B0604030504040204" pitchFamily="34" charset="-120"/>
              </a:rPr>
              <a:t>)</a:t>
            </a:r>
          </a:p>
          <a:p>
            <a:r>
              <a:rPr lang="zh-TW" altLang="en-US" dirty="0">
                <a:latin typeface="微軟正黑體" panose="020B0604030504040204" pitchFamily="34" charset="-120"/>
                <a:ea typeface="微軟正黑體" panose="020B0604030504040204" pitchFamily="34" charset="-120"/>
              </a:rPr>
              <a:t>同步中斷，很容易重新啟動接續處理</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因為不可變，可以放心地複製多份分散各地</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因為不可變，</a:t>
            </a:r>
            <a:r>
              <a:rPr lang="en-US" altLang="zh-TW" dirty="0">
                <a:latin typeface="微軟正黑體" panose="020B0604030504040204" pitchFamily="34" charset="-120"/>
                <a:ea typeface="微軟正黑體" panose="020B0604030504040204" pitchFamily="34" charset="-120"/>
              </a:rPr>
              <a:t>Cache </a:t>
            </a:r>
            <a:r>
              <a:rPr lang="zh-TW" altLang="en-US" dirty="0">
                <a:latin typeface="微軟正黑體" panose="020B0604030504040204" pitchFamily="34" charset="-120"/>
                <a:ea typeface="微軟正黑體" panose="020B0604030504040204" pitchFamily="34" charset="-120"/>
              </a:rPr>
              <a:t>變得很容易</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因為不可變，處理 </a:t>
            </a:r>
            <a:r>
              <a:rPr lang="en-US" altLang="zh-TW" dirty="0">
                <a:latin typeface="微軟正黑體" panose="020B0604030504040204" pitchFamily="34" charset="-120"/>
                <a:ea typeface="微軟正黑體" panose="020B0604030504040204" pitchFamily="34" charset="-120"/>
              </a:rPr>
              <a:t>Data Snapshot </a:t>
            </a:r>
            <a:r>
              <a:rPr lang="zh-TW" altLang="en-US" dirty="0">
                <a:latin typeface="微軟正黑體" panose="020B0604030504040204" pitchFamily="34" charset="-120"/>
                <a:ea typeface="微軟正黑體" panose="020B0604030504040204" pitchFamily="34" charset="-120"/>
              </a:rPr>
              <a:t>很容易</a:t>
            </a:r>
            <a:endParaRPr lang="en-US" altLang="zh-TW"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74159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3CB423-907A-440F-A5FC-D883FDF9B527}"/>
              </a:ext>
            </a:extLst>
          </p:cNvPr>
          <p:cNvSpPr>
            <a:spLocks noGrp="1"/>
          </p:cNvSpPr>
          <p:nvPr>
            <p:ph type="title"/>
          </p:nvPr>
        </p:nvSpPr>
        <p:spPr/>
        <p:txBody>
          <a:bodyPr/>
          <a:lstStyle/>
          <a:p>
            <a:r>
              <a:rPr lang="en-US" altLang="zh-TW" dirty="0"/>
              <a:t>Cache </a:t>
            </a:r>
            <a:r>
              <a:rPr lang="zh-TW" altLang="en-US" dirty="0"/>
              <a:t>的難題</a:t>
            </a:r>
          </a:p>
        </p:txBody>
      </p:sp>
      <p:sp>
        <p:nvSpPr>
          <p:cNvPr id="3" name="內容版面配置區 2">
            <a:extLst>
              <a:ext uri="{FF2B5EF4-FFF2-40B4-BE49-F238E27FC236}">
                <a16:creationId xmlns:a16="http://schemas.microsoft.com/office/drawing/2014/main" id="{3980FB27-2C87-46B1-88FC-38DA658AA511}"/>
              </a:ext>
            </a:extLst>
          </p:cNvPr>
          <p:cNvSpPr>
            <a:spLocks noGrp="1"/>
          </p:cNvSpPr>
          <p:nvPr>
            <p:ph idx="1"/>
          </p:nvPr>
        </p:nvSpPr>
        <p:spPr/>
        <p:txBody>
          <a:bodyPr>
            <a:normAutofit fontScale="70000" lnSpcReduction="20000"/>
          </a:bodyPr>
          <a:lstStyle/>
          <a:p>
            <a:pPr marL="0" indent="0">
              <a:lnSpc>
                <a:spcPct val="120000"/>
              </a:lnSpc>
              <a:buNone/>
            </a:pPr>
            <a:r>
              <a:rPr lang="zh-TW" altLang="en-US" dirty="0"/>
              <a:t>前題</a:t>
            </a:r>
            <a:r>
              <a:rPr lang="en-US" altLang="zh-TW" dirty="0"/>
              <a:t>: </a:t>
            </a:r>
            <a:r>
              <a:rPr lang="zh-TW" altLang="en-US" dirty="0"/>
              <a:t>我想要知道這個帳戶最新的餘額</a:t>
            </a:r>
            <a:r>
              <a:rPr lang="en-US" altLang="zh-TW" dirty="0"/>
              <a:t>… </a:t>
            </a:r>
            <a:r>
              <a:rPr lang="zh-TW" altLang="en-US" dirty="0"/>
              <a:t>所以把最新餘額放在 </a:t>
            </a:r>
            <a:r>
              <a:rPr lang="en-US" altLang="zh-TW" dirty="0"/>
              <a:t>Cache (Redis)…</a:t>
            </a:r>
            <a:br>
              <a:rPr lang="en-US" altLang="zh-TW" dirty="0"/>
            </a:br>
            <a:endParaRPr lang="en-US" altLang="zh-TW" dirty="0"/>
          </a:p>
          <a:p>
            <a:pPr marL="0" indent="0">
              <a:lnSpc>
                <a:spcPct val="120000"/>
              </a:lnSpc>
              <a:buNone/>
            </a:pPr>
            <a:r>
              <a:rPr lang="zh-TW" altLang="en-US" dirty="0"/>
              <a:t>問題</a:t>
            </a:r>
            <a:r>
              <a:rPr lang="en-US" altLang="zh-TW" dirty="0"/>
              <a:t>: TTL </a:t>
            </a:r>
            <a:r>
              <a:rPr lang="zh-TW" altLang="en-US" dirty="0"/>
              <a:t>該設定多久</a:t>
            </a:r>
            <a:r>
              <a:rPr lang="en-US" altLang="zh-TW" dirty="0"/>
              <a:t>?</a:t>
            </a:r>
          </a:p>
          <a:p>
            <a:pPr lvl="1">
              <a:lnSpc>
                <a:spcPct val="120000"/>
              </a:lnSpc>
            </a:pPr>
            <a:r>
              <a:rPr lang="en-US" altLang="zh-TW" dirty="0"/>
              <a:t>1min </a:t>
            </a:r>
            <a:r>
              <a:rPr lang="zh-TW" altLang="en-US" dirty="0"/>
              <a:t>太長</a:t>
            </a:r>
            <a:r>
              <a:rPr lang="en-US" altLang="zh-TW" dirty="0"/>
              <a:t>…</a:t>
            </a:r>
            <a:r>
              <a:rPr lang="zh-TW" altLang="en-US" dirty="0"/>
              <a:t> 資料不夠正確</a:t>
            </a:r>
            <a:endParaRPr lang="en-US" altLang="zh-TW" dirty="0"/>
          </a:p>
          <a:p>
            <a:pPr lvl="1">
              <a:lnSpc>
                <a:spcPct val="120000"/>
              </a:lnSpc>
            </a:pPr>
            <a:r>
              <a:rPr lang="en-US" altLang="zh-TW" dirty="0"/>
              <a:t>0.1 sec </a:t>
            </a:r>
            <a:r>
              <a:rPr lang="zh-TW" altLang="en-US" dirty="0"/>
              <a:t>太短，對 </a:t>
            </a:r>
            <a:r>
              <a:rPr lang="en-US" altLang="zh-TW" dirty="0"/>
              <a:t>UI / Store </a:t>
            </a:r>
            <a:r>
              <a:rPr lang="zh-TW" altLang="en-US" dirty="0"/>
              <a:t>省不到甚麼效能</a:t>
            </a:r>
            <a:endParaRPr lang="en-US" altLang="zh-TW" dirty="0"/>
          </a:p>
          <a:p>
            <a:pPr lvl="1">
              <a:lnSpc>
                <a:spcPct val="120000"/>
              </a:lnSpc>
            </a:pPr>
            <a:r>
              <a:rPr lang="zh-TW" altLang="en-US" dirty="0"/>
              <a:t>折衷好了，</a:t>
            </a:r>
            <a:r>
              <a:rPr lang="en-US" altLang="zh-TW" dirty="0"/>
              <a:t>10 sec? </a:t>
            </a:r>
            <a:r>
              <a:rPr lang="zh-TW" altLang="en-US" dirty="0"/>
              <a:t>既不夠正確也省不到效能</a:t>
            </a:r>
            <a:endParaRPr lang="en-US" altLang="zh-TW" dirty="0"/>
          </a:p>
          <a:p>
            <a:pPr lvl="1">
              <a:lnSpc>
                <a:spcPct val="120000"/>
              </a:lnSpc>
            </a:pPr>
            <a:endParaRPr lang="en-US" altLang="zh-TW" dirty="0"/>
          </a:p>
          <a:p>
            <a:pPr>
              <a:lnSpc>
                <a:spcPct val="120000"/>
              </a:lnSpc>
            </a:pPr>
            <a:r>
              <a:rPr lang="zh-TW" altLang="en-US" dirty="0"/>
              <a:t>如果我已經有維護版號 </a:t>
            </a:r>
            <a:r>
              <a:rPr lang="en-US" altLang="zh-TW" dirty="0"/>
              <a:t>(SN ) </a:t>
            </a:r>
            <a:r>
              <a:rPr lang="zh-TW" altLang="en-US" dirty="0"/>
              <a:t>了，何不好好利用他</a:t>
            </a:r>
            <a:r>
              <a:rPr lang="en-US" altLang="zh-TW" dirty="0"/>
              <a:t>?</a:t>
            </a:r>
          </a:p>
          <a:p>
            <a:pPr>
              <a:lnSpc>
                <a:spcPct val="120000"/>
              </a:lnSpc>
            </a:pPr>
            <a:r>
              <a:rPr lang="zh-TW" altLang="en-US" dirty="0"/>
              <a:t>如果我用 </a:t>
            </a:r>
            <a:r>
              <a:rPr lang="en-US" altLang="zh-TW" dirty="0"/>
              <a:t>Account ID + SN </a:t>
            </a:r>
            <a:r>
              <a:rPr lang="zh-TW" altLang="en-US" dirty="0"/>
              <a:t>當作 </a:t>
            </a:r>
            <a:r>
              <a:rPr lang="en-US" altLang="zh-TW" dirty="0"/>
              <a:t>Cache Key…</a:t>
            </a:r>
          </a:p>
          <a:p>
            <a:pPr lvl="1">
              <a:lnSpc>
                <a:spcPct val="120000"/>
              </a:lnSpc>
            </a:pPr>
            <a:r>
              <a:rPr lang="en-US" altLang="zh-TW" dirty="0"/>
              <a:t>TTL </a:t>
            </a:r>
            <a:r>
              <a:rPr lang="zh-TW" altLang="en-US" dirty="0"/>
              <a:t>可以設定合理的存留時間，例如 </a:t>
            </a:r>
            <a:r>
              <a:rPr lang="en-US" altLang="zh-TW" dirty="0"/>
              <a:t>30min</a:t>
            </a:r>
          </a:p>
          <a:p>
            <a:pPr lvl="1">
              <a:lnSpc>
                <a:spcPct val="120000"/>
              </a:lnSpc>
            </a:pPr>
            <a:r>
              <a:rPr lang="zh-TW" altLang="en-US" dirty="0"/>
              <a:t>如果資料已被異動，</a:t>
            </a:r>
            <a:r>
              <a:rPr lang="en-US" altLang="zh-TW" dirty="0"/>
              <a:t>SN</a:t>
            </a:r>
            <a:r>
              <a:rPr lang="zh-TW" altLang="en-US" dirty="0"/>
              <a:t> 應該就跟著異動了，自然會觸發重建 </a:t>
            </a:r>
            <a:r>
              <a:rPr lang="en-US" altLang="zh-TW" dirty="0"/>
              <a:t>cache .., </a:t>
            </a:r>
            <a:r>
              <a:rPr lang="zh-TW" altLang="en-US" dirty="0"/>
              <a:t>舊資料就讓它隨著 </a:t>
            </a:r>
            <a:r>
              <a:rPr lang="en-US" altLang="zh-TW" dirty="0"/>
              <a:t>TTL </a:t>
            </a:r>
            <a:r>
              <a:rPr lang="zh-TW" altLang="en-US" dirty="0"/>
              <a:t>自然消失即可。</a:t>
            </a:r>
          </a:p>
        </p:txBody>
      </p:sp>
    </p:spTree>
    <p:extLst>
      <p:ext uri="{BB962C8B-B14F-4D97-AF65-F5344CB8AC3E}">
        <p14:creationId xmlns:p14="http://schemas.microsoft.com/office/powerpoint/2010/main" val="418758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500"/>
                                        <p:tgtEl>
                                          <p:spTgt spid="3">
                                            <p:txEl>
                                              <p:pRg st="8" end="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E47003-B299-4A91-B296-C15956C74995}"/>
              </a:ext>
            </a:extLst>
          </p:cNvPr>
          <p:cNvSpPr>
            <a:spLocks noGrp="1"/>
          </p:cNvSpPr>
          <p:nvPr>
            <p:ph type="title"/>
          </p:nvPr>
        </p:nvSpPr>
        <p:spPr/>
        <p:txBody>
          <a:bodyPr/>
          <a:lstStyle/>
          <a:p>
            <a:r>
              <a:rPr lang="zh-TW" altLang="en-US" dirty="0"/>
              <a:t>假想情境</a:t>
            </a:r>
            <a:r>
              <a:rPr lang="en-US" altLang="zh-TW" dirty="0"/>
              <a:t>:</a:t>
            </a:r>
            <a:endParaRPr lang="zh-TW" altLang="en-US" dirty="0"/>
          </a:p>
        </p:txBody>
      </p:sp>
      <p:sp>
        <p:nvSpPr>
          <p:cNvPr id="3" name="內容版面配置區 2">
            <a:extLst>
              <a:ext uri="{FF2B5EF4-FFF2-40B4-BE49-F238E27FC236}">
                <a16:creationId xmlns:a16="http://schemas.microsoft.com/office/drawing/2014/main" id="{874AAE34-1AEE-4237-A146-DF7571878A59}"/>
              </a:ext>
            </a:extLst>
          </p:cNvPr>
          <p:cNvSpPr>
            <a:spLocks noGrp="1"/>
          </p:cNvSpPr>
          <p:nvPr>
            <p:ph idx="1"/>
          </p:nvPr>
        </p:nvSpPr>
        <p:spPr/>
        <p:txBody>
          <a:bodyPr/>
          <a:lstStyle/>
          <a:p>
            <a:pPr marL="0" indent="0">
              <a:buNone/>
            </a:pPr>
            <a:r>
              <a:rPr lang="en-US" altLang="zh-TW" dirty="0"/>
              <a:t>A</a:t>
            </a:r>
            <a:r>
              <a:rPr lang="zh-TW" altLang="en-US" dirty="0"/>
              <a:t> </a:t>
            </a:r>
            <a:r>
              <a:rPr lang="en-US" altLang="zh-TW" dirty="0"/>
              <a:t>/ B </a:t>
            </a:r>
            <a:r>
              <a:rPr lang="zh-TW" altLang="en-US" dirty="0"/>
              <a:t>兩個金融系統，及時同步會員資訊 </a:t>
            </a:r>
            <a:r>
              <a:rPr lang="en-US" altLang="zh-TW" dirty="0"/>
              <a:t>( A </a:t>
            </a:r>
            <a:r>
              <a:rPr lang="en-US" altLang="zh-TW" dirty="0">
                <a:sym typeface="Wingdings" panose="05000000000000000000" pitchFamily="2" charset="2"/>
              </a:rPr>
              <a:t> B )</a:t>
            </a:r>
            <a:r>
              <a:rPr lang="zh-TW" altLang="en-US" dirty="0"/>
              <a:t>。但是相關的帳戶明細資料太龐大 </a:t>
            </a:r>
            <a:r>
              <a:rPr lang="en-US" altLang="zh-TW" dirty="0"/>
              <a:t>(</a:t>
            </a:r>
            <a:r>
              <a:rPr lang="zh-TW" altLang="en-US" dirty="0"/>
              <a:t>而且不安全</a:t>
            </a:r>
            <a:r>
              <a:rPr lang="en-US" altLang="zh-TW" dirty="0"/>
              <a:t>)</a:t>
            </a:r>
            <a:r>
              <a:rPr lang="zh-TW" altLang="en-US" dirty="0"/>
              <a:t>，因此並沒有同步。</a:t>
            </a:r>
            <a:r>
              <a:rPr lang="en-US" altLang="zh-TW" dirty="0"/>
              <a:t>A</a:t>
            </a:r>
            <a:r>
              <a:rPr lang="zh-TW" altLang="en-US" dirty="0"/>
              <a:t> 只提供 </a:t>
            </a:r>
            <a:r>
              <a:rPr lang="en-US" altLang="zh-TW" dirty="0"/>
              <a:t>API </a:t>
            </a:r>
            <a:r>
              <a:rPr lang="zh-TW" altLang="en-US" dirty="0"/>
              <a:t>讓 </a:t>
            </a:r>
            <a:r>
              <a:rPr lang="en-US" altLang="zh-TW" dirty="0"/>
              <a:t>B </a:t>
            </a:r>
            <a:r>
              <a:rPr lang="zh-TW" altLang="en-US" dirty="0"/>
              <a:t>來查詢。</a:t>
            </a:r>
            <a:r>
              <a:rPr lang="en-US" altLang="zh-TW" dirty="0"/>
              <a:t>API</a:t>
            </a:r>
            <a:r>
              <a:rPr lang="zh-TW" altLang="en-US" dirty="0"/>
              <a:t> 會有延遲，而且可靠度不易控制，所以需要 </a:t>
            </a:r>
            <a:r>
              <a:rPr lang="en-US" altLang="zh-TW" dirty="0"/>
              <a:t>local cache …</a:t>
            </a:r>
          </a:p>
          <a:p>
            <a:pPr marL="0" indent="0">
              <a:buNone/>
            </a:pPr>
            <a:endParaRPr lang="en-US" altLang="zh-TW" dirty="0"/>
          </a:p>
          <a:p>
            <a:pPr marL="0" indent="0">
              <a:buNone/>
            </a:pPr>
            <a:r>
              <a:rPr lang="zh-TW" altLang="en-US" dirty="0"/>
              <a:t>問題</a:t>
            </a:r>
            <a:r>
              <a:rPr lang="en-US" altLang="zh-TW" dirty="0"/>
              <a:t>:</a:t>
            </a:r>
          </a:p>
          <a:p>
            <a:pPr marL="514350" indent="-514350">
              <a:buAutoNum type="arabicPeriod"/>
            </a:pPr>
            <a:r>
              <a:rPr lang="en-US" altLang="zh-TW" dirty="0"/>
              <a:t>Cache TTL </a:t>
            </a:r>
            <a:r>
              <a:rPr lang="zh-TW" altLang="en-US" dirty="0"/>
              <a:t>到底要開多久才好</a:t>
            </a:r>
            <a:r>
              <a:rPr lang="en-US" altLang="zh-TW" dirty="0"/>
              <a:t>?</a:t>
            </a:r>
            <a:r>
              <a:rPr lang="zh-TW" altLang="en-US" dirty="0"/>
              <a:t> </a:t>
            </a:r>
            <a:r>
              <a:rPr lang="en-US" altLang="zh-TW" dirty="0"/>
              <a:t>(</a:t>
            </a:r>
            <a:r>
              <a:rPr lang="zh-TW" altLang="en-US" dirty="0"/>
              <a:t>大哉問</a:t>
            </a:r>
            <a:r>
              <a:rPr lang="en-US" altLang="zh-TW" dirty="0"/>
              <a:t>)</a:t>
            </a:r>
          </a:p>
          <a:p>
            <a:pPr marL="514350" indent="-514350">
              <a:buAutoNum type="arabicPeriod"/>
            </a:pPr>
            <a:r>
              <a:rPr lang="zh-TW" altLang="en-US" dirty="0"/>
              <a:t>我如何偵測 </a:t>
            </a:r>
            <a:r>
              <a:rPr lang="en-US" altLang="zh-TW" dirty="0"/>
              <a:t>Cache </a:t>
            </a:r>
            <a:r>
              <a:rPr lang="zh-TW" altLang="en-US" dirty="0"/>
              <a:t>是否已經失效</a:t>
            </a:r>
            <a:r>
              <a:rPr lang="en-US" altLang="zh-TW" dirty="0"/>
              <a:t>?</a:t>
            </a:r>
            <a:r>
              <a:rPr lang="zh-TW" altLang="en-US" dirty="0"/>
              <a:t> </a:t>
            </a:r>
            <a:r>
              <a:rPr lang="en-US" altLang="zh-TW" dirty="0"/>
              <a:t>(</a:t>
            </a:r>
            <a:r>
              <a:rPr lang="zh-TW" altLang="en-US" dirty="0"/>
              <a:t>我都能偵測了我就能刷新了</a:t>
            </a:r>
            <a:r>
              <a:rPr lang="en-US" altLang="zh-TW" dirty="0"/>
              <a:t>)</a:t>
            </a:r>
            <a:endParaRPr lang="zh-TW" altLang="en-US" dirty="0"/>
          </a:p>
        </p:txBody>
      </p:sp>
    </p:spTree>
    <p:extLst>
      <p:ext uri="{BB962C8B-B14F-4D97-AF65-F5344CB8AC3E}">
        <p14:creationId xmlns:p14="http://schemas.microsoft.com/office/powerpoint/2010/main" val="6322339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855D8A-71B2-407C-AA33-ADDEC35B281C}"/>
              </a:ext>
            </a:extLst>
          </p:cNvPr>
          <p:cNvSpPr>
            <a:spLocks noGrp="1"/>
          </p:cNvSpPr>
          <p:nvPr>
            <p:ph type="title"/>
          </p:nvPr>
        </p:nvSpPr>
        <p:spPr/>
        <p:txBody>
          <a:bodyPr/>
          <a:lstStyle/>
          <a:p>
            <a:r>
              <a:rPr lang="zh-TW" altLang="en-US" dirty="0"/>
              <a:t>補上版本確認機制的樂觀鎖定</a:t>
            </a:r>
            <a:r>
              <a:rPr lang="en-US" altLang="zh-TW" dirty="0"/>
              <a:t>…</a:t>
            </a:r>
            <a:endParaRPr lang="zh-TW" altLang="en-US" dirty="0"/>
          </a:p>
        </p:txBody>
      </p:sp>
      <p:sp>
        <p:nvSpPr>
          <p:cNvPr id="4" name="矩形: 圓角 3">
            <a:extLst>
              <a:ext uri="{FF2B5EF4-FFF2-40B4-BE49-F238E27FC236}">
                <a16:creationId xmlns:a16="http://schemas.microsoft.com/office/drawing/2014/main" id="{962C34F9-162D-452F-9D3C-276D9DC2F785}"/>
              </a:ext>
            </a:extLst>
          </p:cNvPr>
          <p:cNvSpPr/>
          <p:nvPr/>
        </p:nvSpPr>
        <p:spPr>
          <a:xfrm>
            <a:off x="838200" y="1983441"/>
            <a:ext cx="2268071" cy="61184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User</a:t>
            </a:r>
            <a:endParaRPr lang="zh-TW" altLang="en-US" dirty="0"/>
          </a:p>
        </p:txBody>
      </p:sp>
      <p:sp>
        <p:nvSpPr>
          <p:cNvPr id="5" name="矩形: 圓角 4">
            <a:extLst>
              <a:ext uri="{FF2B5EF4-FFF2-40B4-BE49-F238E27FC236}">
                <a16:creationId xmlns:a16="http://schemas.microsoft.com/office/drawing/2014/main" id="{7A89627F-8375-47A4-B3CD-C5B5B8AEC875}"/>
              </a:ext>
            </a:extLst>
          </p:cNvPr>
          <p:cNvSpPr/>
          <p:nvPr/>
        </p:nvSpPr>
        <p:spPr>
          <a:xfrm>
            <a:off x="3359520" y="1983441"/>
            <a:ext cx="2268071" cy="61184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dirty="0"/>
              <a:t>Cache</a:t>
            </a:r>
            <a:endParaRPr lang="zh-TW" altLang="en-US" dirty="0"/>
          </a:p>
        </p:txBody>
      </p:sp>
      <p:sp>
        <p:nvSpPr>
          <p:cNvPr id="6" name="矩形: 圓角 5">
            <a:extLst>
              <a:ext uri="{FF2B5EF4-FFF2-40B4-BE49-F238E27FC236}">
                <a16:creationId xmlns:a16="http://schemas.microsoft.com/office/drawing/2014/main" id="{73AADF18-A463-4267-8448-7FEE51629757}"/>
              </a:ext>
            </a:extLst>
          </p:cNvPr>
          <p:cNvSpPr/>
          <p:nvPr/>
        </p:nvSpPr>
        <p:spPr>
          <a:xfrm>
            <a:off x="9451040"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State</a:t>
            </a:r>
            <a:endParaRPr lang="zh-TW" altLang="en-US" dirty="0"/>
          </a:p>
        </p:txBody>
      </p:sp>
      <p:cxnSp>
        <p:nvCxnSpPr>
          <p:cNvPr id="8" name="直線接點 7">
            <a:extLst>
              <a:ext uri="{FF2B5EF4-FFF2-40B4-BE49-F238E27FC236}">
                <a16:creationId xmlns:a16="http://schemas.microsoft.com/office/drawing/2014/main" id="{CBB4F2B9-07C9-4A7A-9437-993BB1F25606}"/>
              </a:ext>
            </a:extLst>
          </p:cNvPr>
          <p:cNvCxnSpPr>
            <a:stCxn id="5" idx="2"/>
          </p:cNvCxnSpPr>
          <p:nvPr/>
        </p:nvCxnSpPr>
        <p:spPr>
          <a:xfrm flipH="1">
            <a:off x="4493555" y="2595282"/>
            <a:ext cx="1" cy="398705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9" name="直線接點 8">
            <a:extLst>
              <a:ext uri="{FF2B5EF4-FFF2-40B4-BE49-F238E27FC236}">
                <a16:creationId xmlns:a16="http://schemas.microsoft.com/office/drawing/2014/main" id="{459AD254-3294-4CE5-B0E2-71BDBC798BDA}"/>
              </a:ext>
            </a:extLst>
          </p:cNvPr>
          <p:cNvCxnSpPr/>
          <p:nvPr/>
        </p:nvCxnSpPr>
        <p:spPr>
          <a:xfrm flipH="1">
            <a:off x="1954305" y="2595282"/>
            <a:ext cx="1" cy="3987053"/>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10" name="直線接點 9">
            <a:extLst>
              <a:ext uri="{FF2B5EF4-FFF2-40B4-BE49-F238E27FC236}">
                <a16:creationId xmlns:a16="http://schemas.microsoft.com/office/drawing/2014/main" id="{065735FB-1DA4-42ED-B9FC-3349018A5299}"/>
              </a:ext>
            </a:extLst>
          </p:cNvPr>
          <p:cNvCxnSpPr/>
          <p:nvPr/>
        </p:nvCxnSpPr>
        <p:spPr>
          <a:xfrm flipH="1">
            <a:off x="8274421"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F17C316E-2FEB-4934-A083-3FC9FB74D69E}"/>
              </a:ext>
            </a:extLst>
          </p:cNvPr>
          <p:cNvSpPr txBox="1"/>
          <p:nvPr/>
        </p:nvSpPr>
        <p:spPr>
          <a:xfrm>
            <a:off x="10694362" y="2611036"/>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800, v1</a:t>
            </a:r>
            <a:endParaRPr lang="zh-TW" altLang="en-US" sz="1200" dirty="0"/>
          </a:p>
        </p:txBody>
      </p:sp>
      <p:sp>
        <p:nvSpPr>
          <p:cNvPr id="28" name="矩形: 圓角 27">
            <a:extLst>
              <a:ext uri="{FF2B5EF4-FFF2-40B4-BE49-F238E27FC236}">
                <a16:creationId xmlns:a16="http://schemas.microsoft.com/office/drawing/2014/main" id="{C301CE2E-39E7-4216-BBE9-798F4F642F1A}"/>
              </a:ext>
            </a:extLst>
          </p:cNvPr>
          <p:cNvSpPr/>
          <p:nvPr/>
        </p:nvSpPr>
        <p:spPr>
          <a:xfrm>
            <a:off x="7111253" y="1983441"/>
            <a:ext cx="2268071" cy="611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Account Service</a:t>
            </a:r>
            <a:endParaRPr lang="zh-TW" altLang="en-US" dirty="0"/>
          </a:p>
        </p:txBody>
      </p:sp>
      <p:cxnSp>
        <p:nvCxnSpPr>
          <p:cNvPr id="30" name="直線接點 29">
            <a:extLst>
              <a:ext uri="{FF2B5EF4-FFF2-40B4-BE49-F238E27FC236}">
                <a16:creationId xmlns:a16="http://schemas.microsoft.com/office/drawing/2014/main" id="{E8CCA46A-37C2-4FB0-8A1A-5527EF0F01E6}"/>
              </a:ext>
            </a:extLst>
          </p:cNvPr>
          <p:cNvCxnSpPr/>
          <p:nvPr/>
        </p:nvCxnSpPr>
        <p:spPr>
          <a:xfrm flipH="1">
            <a:off x="10634706" y="2595282"/>
            <a:ext cx="1" cy="398705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89644646-6B16-4456-A0BA-FF5DD943C167}"/>
              </a:ext>
            </a:extLst>
          </p:cNvPr>
          <p:cNvSpPr txBox="1"/>
          <p:nvPr/>
        </p:nvSpPr>
        <p:spPr>
          <a:xfrm>
            <a:off x="10694362" y="5322522"/>
            <a:ext cx="1334020" cy="276999"/>
          </a:xfrm>
          <a:prstGeom prst="rect">
            <a:avLst/>
          </a:prstGeom>
          <a:noFill/>
        </p:spPr>
        <p:txBody>
          <a:bodyPr wrap="none" rtlCol="0">
            <a:spAutoFit/>
          </a:bodyPr>
          <a:lstStyle/>
          <a:p>
            <a:r>
              <a:rPr lang="zh-TW" altLang="en-US" sz="1200" dirty="0"/>
              <a:t>帳戶餘額</a:t>
            </a:r>
            <a:r>
              <a:rPr lang="en-US" altLang="zh-TW" sz="1200" dirty="0"/>
              <a:t>:</a:t>
            </a:r>
            <a:r>
              <a:rPr lang="zh-TW" altLang="en-US" sz="1200" dirty="0"/>
              <a:t> </a:t>
            </a:r>
            <a:r>
              <a:rPr lang="en-US" altLang="zh-TW" sz="1200" dirty="0"/>
              <a:t>300, v2</a:t>
            </a:r>
            <a:endParaRPr lang="zh-TW" altLang="en-US" sz="1200" dirty="0"/>
          </a:p>
        </p:txBody>
      </p:sp>
      <p:cxnSp>
        <p:nvCxnSpPr>
          <p:cNvPr id="26" name="直線單箭頭接點 25">
            <a:extLst>
              <a:ext uri="{FF2B5EF4-FFF2-40B4-BE49-F238E27FC236}">
                <a16:creationId xmlns:a16="http://schemas.microsoft.com/office/drawing/2014/main" id="{41519150-5C5C-4B97-9D22-0BD4FF99B231}"/>
              </a:ext>
            </a:extLst>
          </p:cNvPr>
          <p:cNvCxnSpPr/>
          <p:nvPr/>
        </p:nvCxnSpPr>
        <p:spPr>
          <a:xfrm>
            <a:off x="1954305" y="3684214"/>
            <a:ext cx="63201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FD49BCDB-DE9E-46BF-BA93-12000CA2C26E}"/>
              </a:ext>
            </a:extLst>
          </p:cNvPr>
          <p:cNvSpPr txBox="1"/>
          <p:nvPr/>
        </p:nvSpPr>
        <p:spPr>
          <a:xfrm>
            <a:off x="1936651" y="2730107"/>
            <a:ext cx="1770100" cy="954107"/>
          </a:xfrm>
          <a:prstGeom prst="rect">
            <a:avLst/>
          </a:prstGeom>
          <a:noFill/>
        </p:spPr>
        <p:txBody>
          <a:bodyPr wrap="none" rtlCol="0">
            <a:spAutoFit/>
          </a:bodyPr>
          <a:lstStyle/>
          <a:p>
            <a:r>
              <a:rPr lang="en-US" altLang="zh-TW" sz="1400" dirty="0"/>
              <a:t>Login User Info: {</a:t>
            </a:r>
          </a:p>
          <a:p>
            <a:r>
              <a:rPr lang="en-US" altLang="zh-TW" sz="1400" dirty="0"/>
              <a:t>    username: andrew,</a:t>
            </a:r>
          </a:p>
          <a:p>
            <a:r>
              <a:rPr lang="en-US" altLang="zh-TW" sz="1400" dirty="0"/>
              <a:t>    account-version: v1</a:t>
            </a:r>
          </a:p>
          <a:p>
            <a:r>
              <a:rPr lang="en-US" altLang="zh-TW" sz="1400" dirty="0"/>
              <a:t>}</a:t>
            </a:r>
            <a:endParaRPr lang="zh-TW" altLang="en-US" sz="1400" dirty="0"/>
          </a:p>
        </p:txBody>
      </p:sp>
      <p:sp>
        <p:nvSpPr>
          <p:cNvPr id="29" name="矩形: 圓角 28">
            <a:extLst>
              <a:ext uri="{FF2B5EF4-FFF2-40B4-BE49-F238E27FC236}">
                <a16:creationId xmlns:a16="http://schemas.microsoft.com/office/drawing/2014/main" id="{15A348EB-25EB-47A3-98A0-4617B68E23BE}"/>
              </a:ext>
            </a:extLst>
          </p:cNvPr>
          <p:cNvSpPr/>
          <p:nvPr/>
        </p:nvSpPr>
        <p:spPr>
          <a:xfrm>
            <a:off x="4369526" y="3735977"/>
            <a:ext cx="231605" cy="31220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v1</a:t>
            </a:r>
            <a:endParaRPr lang="zh-TW" altLang="en-US" dirty="0"/>
          </a:p>
        </p:txBody>
      </p:sp>
      <p:cxnSp>
        <p:nvCxnSpPr>
          <p:cNvPr id="32" name="直線單箭頭接點 31">
            <a:extLst>
              <a:ext uri="{FF2B5EF4-FFF2-40B4-BE49-F238E27FC236}">
                <a16:creationId xmlns:a16="http://schemas.microsoft.com/office/drawing/2014/main" id="{19FD8931-7285-49A2-935B-AB0B795A7ACB}"/>
              </a:ext>
            </a:extLst>
          </p:cNvPr>
          <p:cNvCxnSpPr/>
          <p:nvPr/>
        </p:nvCxnSpPr>
        <p:spPr>
          <a:xfrm flipH="1">
            <a:off x="4601131" y="3820886"/>
            <a:ext cx="3673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BFC041A1-A741-43B4-8FE1-038D2F2A57C6}"/>
              </a:ext>
            </a:extLst>
          </p:cNvPr>
          <p:cNvCxnSpPr>
            <a:cxnSpLocks/>
          </p:cNvCxnSpPr>
          <p:nvPr/>
        </p:nvCxnSpPr>
        <p:spPr>
          <a:xfrm>
            <a:off x="1954305" y="4330337"/>
            <a:ext cx="2415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文字方塊 58">
            <a:extLst>
              <a:ext uri="{FF2B5EF4-FFF2-40B4-BE49-F238E27FC236}">
                <a16:creationId xmlns:a16="http://schemas.microsoft.com/office/drawing/2014/main" id="{CD288504-F7AC-4FF3-8D0E-66A619AF4620}"/>
              </a:ext>
            </a:extLst>
          </p:cNvPr>
          <p:cNvSpPr txBox="1"/>
          <p:nvPr/>
        </p:nvSpPr>
        <p:spPr>
          <a:xfrm>
            <a:off x="1891754" y="4092353"/>
            <a:ext cx="1601079" cy="307777"/>
          </a:xfrm>
          <a:prstGeom prst="rect">
            <a:avLst/>
          </a:prstGeom>
          <a:noFill/>
        </p:spPr>
        <p:txBody>
          <a:bodyPr wrap="none" rtlCol="0">
            <a:spAutoFit/>
          </a:bodyPr>
          <a:lstStyle/>
          <a:p>
            <a:r>
              <a:rPr lang="en-US" altLang="zh-TW" sz="1400" dirty="0"/>
              <a:t>Query Account(v1):</a:t>
            </a:r>
            <a:endParaRPr lang="zh-TW" altLang="en-US" sz="1400" dirty="0"/>
          </a:p>
        </p:txBody>
      </p:sp>
      <p:cxnSp>
        <p:nvCxnSpPr>
          <p:cNvPr id="60" name="直線單箭頭接點 59">
            <a:extLst>
              <a:ext uri="{FF2B5EF4-FFF2-40B4-BE49-F238E27FC236}">
                <a16:creationId xmlns:a16="http://schemas.microsoft.com/office/drawing/2014/main" id="{EC9049D1-DAE7-40F6-A9A9-DDD767C62115}"/>
              </a:ext>
            </a:extLst>
          </p:cNvPr>
          <p:cNvCxnSpPr/>
          <p:nvPr/>
        </p:nvCxnSpPr>
        <p:spPr>
          <a:xfrm flipH="1">
            <a:off x="1954305" y="4400130"/>
            <a:ext cx="241522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1" name="文字方塊 60">
            <a:extLst>
              <a:ext uri="{FF2B5EF4-FFF2-40B4-BE49-F238E27FC236}">
                <a16:creationId xmlns:a16="http://schemas.microsoft.com/office/drawing/2014/main" id="{5765A1BA-05A1-41D0-9536-104B9CF72ECB}"/>
              </a:ext>
            </a:extLst>
          </p:cNvPr>
          <p:cNvSpPr txBox="1"/>
          <p:nvPr/>
        </p:nvSpPr>
        <p:spPr>
          <a:xfrm>
            <a:off x="2088959" y="4330544"/>
            <a:ext cx="458780" cy="307777"/>
          </a:xfrm>
          <a:prstGeom prst="rect">
            <a:avLst/>
          </a:prstGeom>
          <a:noFill/>
        </p:spPr>
        <p:txBody>
          <a:bodyPr wrap="none" rtlCol="0">
            <a:spAutoFit/>
          </a:bodyPr>
          <a:lstStyle/>
          <a:p>
            <a:r>
              <a:rPr lang="en-US" altLang="zh-TW" sz="1400" dirty="0"/>
              <a:t>800</a:t>
            </a:r>
            <a:endParaRPr lang="zh-TW" altLang="en-US" sz="1400" dirty="0"/>
          </a:p>
        </p:txBody>
      </p:sp>
      <p:sp>
        <p:nvSpPr>
          <p:cNvPr id="62" name="矩形: 圓角 61">
            <a:extLst>
              <a:ext uri="{FF2B5EF4-FFF2-40B4-BE49-F238E27FC236}">
                <a16:creationId xmlns:a16="http://schemas.microsoft.com/office/drawing/2014/main" id="{F7971475-5A04-4542-9CE8-65C2B6E9BA31}"/>
              </a:ext>
            </a:extLst>
          </p:cNvPr>
          <p:cNvSpPr/>
          <p:nvPr/>
        </p:nvSpPr>
        <p:spPr>
          <a:xfrm>
            <a:off x="4688350" y="5787033"/>
            <a:ext cx="231605" cy="1070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v2</a:t>
            </a:r>
            <a:endParaRPr lang="zh-TW" altLang="en-US" dirty="0"/>
          </a:p>
        </p:txBody>
      </p:sp>
      <p:cxnSp>
        <p:nvCxnSpPr>
          <p:cNvPr id="63" name="直線單箭頭接點 62">
            <a:extLst>
              <a:ext uri="{FF2B5EF4-FFF2-40B4-BE49-F238E27FC236}">
                <a16:creationId xmlns:a16="http://schemas.microsoft.com/office/drawing/2014/main" id="{572D2AE8-EC3C-4A0A-884B-3ED9FF76B860}"/>
              </a:ext>
            </a:extLst>
          </p:cNvPr>
          <p:cNvCxnSpPr>
            <a:cxnSpLocks/>
          </p:cNvCxnSpPr>
          <p:nvPr/>
        </p:nvCxnSpPr>
        <p:spPr>
          <a:xfrm>
            <a:off x="1972235" y="4799041"/>
            <a:ext cx="23972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7F8F44CE-A16B-436C-963C-2951F1F3D057}"/>
              </a:ext>
            </a:extLst>
          </p:cNvPr>
          <p:cNvCxnSpPr/>
          <p:nvPr/>
        </p:nvCxnSpPr>
        <p:spPr>
          <a:xfrm flipH="1">
            <a:off x="1954305" y="4868834"/>
            <a:ext cx="241522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文字方塊 65">
            <a:extLst>
              <a:ext uri="{FF2B5EF4-FFF2-40B4-BE49-F238E27FC236}">
                <a16:creationId xmlns:a16="http://schemas.microsoft.com/office/drawing/2014/main" id="{88D85C07-285C-4A6E-86B9-C7A48CE5819B}"/>
              </a:ext>
            </a:extLst>
          </p:cNvPr>
          <p:cNvSpPr txBox="1"/>
          <p:nvPr/>
        </p:nvSpPr>
        <p:spPr>
          <a:xfrm>
            <a:off x="2088959" y="4799248"/>
            <a:ext cx="458780" cy="307777"/>
          </a:xfrm>
          <a:prstGeom prst="rect">
            <a:avLst/>
          </a:prstGeom>
          <a:noFill/>
        </p:spPr>
        <p:txBody>
          <a:bodyPr wrap="none" rtlCol="0">
            <a:spAutoFit/>
          </a:bodyPr>
          <a:lstStyle/>
          <a:p>
            <a:r>
              <a:rPr lang="en-US" altLang="zh-TW" sz="1400" dirty="0"/>
              <a:t>800</a:t>
            </a:r>
            <a:endParaRPr lang="zh-TW" altLang="en-US" sz="1400" dirty="0"/>
          </a:p>
        </p:txBody>
      </p:sp>
      <p:cxnSp>
        <p:nvCxnSpPr>
          <p:cNvPr id="67" name="直線單箭頭接點 66">
            <a:extLst>
              <a:ext uri="{FF2B5EF4-FFF2-40B4-BE49-F238E27FC236}">
                <a16:creationId xmlns:a16="http://schemas.microsoft.com/office/drawing/2014/main" id="{A18AC174-F375-44C6-BE44-31204A40A7DA}"/>
              </a:ext>
            </a:extLst>
          </p:cNvPr>
          <p:cNvCxnSpPr>
            <a:cxnSpLocks/>
          </p:cNvCxnSpPr>
          <p:nvPr/>
        </p:nvCxnSpPr>
        <p:spPr>
          <a:xfrm>
            <a:off x="1954305" y="5261748"/>
            <a:ext cx="2415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25324FB8-2A95-41D2-905F-BC452D95FDE5}"/>
              </a:ext>
            </a:extLst>
          </p:cNvPr>
          <p:cNvCxnSpPr/>
          <p:nvPr/>
        </p:nvCxnSpPr>
        <p:spPr>
          <a:xfrm flipH="1">
            <a:off x="1954305" y="5331541"/>
            <a:ext cx="241522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文字方塊 69">
            <a:extLst>
              <a:ext uri="{FF2B5EF4-FFF2-40B4-BE49-F238E27FC236}">
                <a16:creationId xmlns:a16="http://schemas.microsoft.com/office/drawing/2014/main" id="{9B76B2DE-10F5-448D-AA49-828D8A47E005}"/>
              </a:ext>
            </a:extLst>
          </p:cNvPr>
          <p:cNvSpPr txBox="1"/>
          <p:nvPr/>
        </p:nvSpPr>
        <p:spPr>
          <a:xfrm>
            <a:off x="2088959" y="5261955"/>
            <a:ext cx="458780" cy="307777"/>
          </a:xfrm>
          <a:prstGeom prst="rect">
            <a:avLst/>
          </a:prstGeom>
          <a:noFill/>
        </p:spPr>
        <p:txBody>
          <a:bodyPr wrap="none" rtlCol="0">
            <a:spAutoFit/>
          </a:bodyPr>
          <a:lstStyle/>
          <a:p>
            <a:r>
              <a:rPr lang="en-US" altLang="zh-TW" sz="1400" dirty="0"/>
              <a:t>800</a:t>
            </a:r>
            <a:endParaRPr lang="zh-TW" altLang="en-US" sz="1400" dirty="0"/>
          </a:p>
        </p:txBody>
      </p:sp>
      <p:cxnSp>
        <p:nvCxnSpPr>
          <p:cNvPr id="71" name="直線單箭頭接點 70">
            <a:extLst>
              <a:ext uri="{FF2B5EF4-FFF2-40B4-BE49-F238E27FC236}">
                <a16:creationId xmlns:a16="http://schemas.microsoft.com/office/drawing/2014/main" id="{3183A26F-DDB9-4EB1-94E7-9B1B185A3950}"/>
              </a:ext>
            </a:extLst>
          </p:cNvPr>
          <p:cNvCxnSpPr>
            <a:cxnSpLocks/>
          </p:cNvCxnSpPr>
          <p:nvPr/>
        </p:nvCxnSpPr>
        <p:spPr>
          <a:xfrm>
            <a:off x="1954305" y="5696314"/>
            <a:ext cx="24152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08688184-FDCE-4B5F-9BF3-C40F6CACCA8A}"/>
              </a:ext>
            </a:extLst>
          </p:cNvPr>
          <p:cNvCxnSpPr/>
          <p:nvPr/>
        </p:nvCxnSpPr>
        <p:spPr>
          <a:xfrm flipH="1">
            <a:off x="1954305" y="5766107"/>
            <a:ext cx="241522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4" name="文字方塊 73">
            <a:extLst>
              <a:ext uri="{FF2B5EF4-FFF2-40B4-BE49-F238E27FC236}">
                <a16:creationId xmlns:a16="http://schemas.microsoft.com/office/drawing/2014/main" id="{4999E5DB-B79B-4E62-989C-E4E0FA311F90}"/>
              </a:ext>
            </a:extLst>
          </p:cNvPr>
          <p:cNvSpPr txBox="1"/>
          <p:nvPr/>
        </p:nvSpPr>
        <p:spPr>
          <a:xfrm>
            <a:off x="2088959" y="5696521"/>
            <a:ext cx="458780" cy="307777"/>
          </a:xfrm>
          <a:prstGeom prst="rect">
            <a:avLst/>
          </a:prstGeom>
          <a:noFill/>
        </p:spPr>
        <p:txBody>
          <a:bodyPr wrap="none" rtlCol="0">
            <a:spAutoFit/>
          </a:bodyPr>
          <a:lstStyle/>
          <a:p>
            <a:r>
              <a:rPr lang="en-US" altLang="zh-TW" sz="1400" dirty="0"/>
              <a:t>800</a:t>
            </a:r>
            <a:endParaRPr lang="zh-TW" altLang="en-US" sz="1400" dirty="0"/>
          </a:p>
        </p:txBody>
      </p:sp>
      <p:cxnSp>
        <p:nvCxnSpPr>
          <p:cNvPr id="75" name="直線單箭頭接點 74">
            <a:extLst>
              <a:ext uri="{FF2B5EF4-FFF2-40B4-BE49-F238E27FC236}">
                <a16:creationId xmlns:a16="http://schemas.microsoft.com/office/drawing/2014/main" id="{1643DA63-9C9D-419E-9D79-ED4468525EF3}"/>
              </a:ext>
            </a:extLst>
          </p:cNvPr>
          <p:cNvCxnSpPr>
            <a:cxnSpLocks/>
          </p:cNvCxnSpPr>
          <p:nvPr/>
        </p:nvCxnSpPr>
        <p:spPr>
          <a:xfrm>
            <a:off x="1954305" y="6131133"/>
            <a:ext cx="27340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40DD675A-D2E5-4740-B959-C2A5F95CF2D6}"/>
              </a:ext>
            </a:extLst>
          </p:cNvPr>
          <p:cNvCxnSpPr>
            <a:cxnSpLocks/>
          </p:cNvCxnSpPr>
          <p:nvPr/>
        </p:nvCxnSpPr>
        <p:spPr>
          <a:xfrm flipH="1" flipV="1">
            <a:off x="1954306" y="6200927"/>
            <a:ext cx="2734044" cy="922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8" name="文字方塊 77">
            <a:extLst>
              <a:ext uri="{FF2B5EF4-FFF2-40B4-BE49-F238E27FC236}">
                <a16:creationId xmlns:a16="http://schemas.microsoft.com/office/drawing/2014/main" id="{6B94B4C2-2570-482B-BD01-C2F4FFA3FD92}"/>
              </a:ext>
            </a:extLst>
          </p:cNvPr>
          <p:cNvSpPr txBox="1"/>
          <p:nvPr/>
        </p:nvSpPr>
        <p:spPr>
          <a:xfrm>
            <a:off x="2088959" y="6131340"/>
            <a:ext cx="458780" cy="307777"/>
          </a:xfrm>
          <a:prstGeom prst="rect">
            <a:avLst/>
          </a:prstGeom>
          <a:noFill/>
        </p:spPr>
        <p:txBody>
          <a:bodyPr wrap="none" rtlCol="0">
            <a:spAutoFit/>
          </a:bodyPr>
          <a:lstStyle/>
          <a:p>
            <a:r>
              <a:rPr lang="en-US" altLang="zh-TW" sz="1400" dirty="0"/>
              <a:t>300</a:t>
            </a:r>
            <a:endParaRPr lang="zh-TW" altLang="en-US" sz="1400" dirty="0"/>
          </a:p>
        </p:txBody>
      </p:sp>
      <p:sp>
        <p:nvSpPr>
          <p:cNvPr id="91" name="文字方塊 90">
            <a:extLst>
              <a:ext uri="{FF2B5EF4-FFF2-40B4-BE49-F238E27FC236}">
                <a16:creationId xmlns:a16="http://schemas.microsoft.com/office/drawing/2014/main" id="{DB17CD90-052B-453F-870A-DB297A96C94C}"/>
              </a:ext>
            </a:extLst>
          </p:cNvPr>
          <p:cNvSpPr txBox="1"/>
          <p:nvPr/>
        </p:nvSpPr>
        <p:spPr>
          <a:xfrm>
            <a:off x="1891754" y="4562574"/>
            <a:ext cx="1601079" cy="307777"/>
          </a:xfrm>
          <a:prstGeom prst="rect">
            <a:avLst/>
          </a:prstGeom>
          <a:noFill/>
        </p:spPr>
        <p:txBody>
          <a:bodyPr wrap="none" rtlCol="0">
            <a:spAutoFit/>
          </a:bodyPr>
          <a:lstStyle/>
          <a:p>
            <a:r>
              <a:rPr lang="en-US" altLang="zh-TW" sz="1400" dirty="0"/>
              <a:t>Query Account(v1):</a:t>
            </a:r>
            <a:endParaRPr lang="zh-TW" altLang="en-US" sz="1400" dirty="0"/>
          </a:p>
        </p:txBody>
      </p:sp>
      <p:sp>
        <p:nvSpPr>
          <p:cNvPr id="92" name="文字方塊 91">
            <a:extLst>
              <a:ext uri="{FF2B5EF4-FFF2-40B4-BE49-F238E27FC236}">
                <a16:creationId xmlns:a16="http://schemas.microsoft.com/office/drawing/2014/main" id="{F51BC1C0-6E67-4202-BA7D-1C4B5DD37956}"/>
              </a:ext>
            </a:extLst>
          </p:cNvPr>
          <p:cNvSpPr txBox="1"/>
          <p:nvPr/>
        </p:nvSpPr>
        <p:spPr>
          <a:xfrm>
            <a:off x="1891754" y="5023765"/>
            <a:ext cx="1601079" cy="307777"/>
          </a:xfrm>
          <a:prstGeom prst="rect">
            <a:avLst/>
          </a:prstGeom>
          <a:noFill/>
        </p:spPr>
        <p:txBody>
          <a:bodyPr wrap="none" rtlCol="0">
            <a:spAutoFit/>
          </a:bodyPr>
          <a:lstStyle/>
          <a:p>
            <a:r>
              <a:rPr lang="en-US" altLang="zh-TW" sz="1400" dirty="0"/>
              <a:t>Query Account(v1):</a:t>
            </a:r>
            <a:endParaRPr lang="zh-TW" altLang="en-US" sz="1400" dirty="0"/>
          </a:p>
        </p:txBody>
      </p:sp>
      <p:sp>
        <p:nvSpPr>
          <p:cNvPr id="93" name="文字方塊 92">
            <a:extLst>
              <a:ext uri="{FF2B5EF4-FFF2-40B4-BE49-F238E27FC236}">
                <a16:creationId xmlns:a16="http://schemas.microsoft.com/office/drawing/2014/main" id="{D59AD48B-E69B-4566-881F-66EE4FFD7361}"/>
              </a:ext>
            </a:extLst>
          </p:cNvPr>
          <p:cNvSpPr txBox="1"/>
          <p:nvPr/>
        </p:nvSpPr>
        <p:spPr>
          <a:xfrm>
            <a:off x="1891754" y="5467555"/>
            <a:ext cx="1601079" cy="307777"/>
          </a:xfrm>
          <a:prstGeom prst="rect">
            <a:avLst/>
          </a:prstGeom>
          <a:noFill/>
        </p:spPr>
        <p:txBody>
          <a:bodyPr wrap="none" rtlCol="0">
            <a:spAutoFit/>
          </a:bodyPr>
          <a:lstStyle/>
          <a:p>
            <a:r>
              <a:rPr lang="en-US" altLang="zh-TW" sz="1400" dirty="0"/>
              <a:t>Query Account(v1):</a:t>
            </a:r>
            <a:endParaRPr lang="zh-TW" altLang="en-US" sz="1400" dirty="0"/>
          </a:p>
        </p:txBody>
      </p:sp>
      <p:sp>
        <p:nvSpPr>
          <p:cNvPr id="94" name="文字方塊 93">
            <a:extLst>
              <a:ext uri="{FF2B5EF4-FFF2-40B4-BE49-F238E27FC236}">
                <a16:creationId xmlns:a16="http://schemas.microsoft.com/office/drawing/2014/main" id="{4E7F99A8-5512-4224-B2B4-1AE8527F68BE}"/>
              </a:ext>
            </a:extLst>
          </p:cNvPr>
          <p:cNvSpPr txBox="1"/>
          <p:nvPr/>
        </p:nvSpPr>
        <p:spPr>
          <a:xfrm>
            <a:off x="1891754" y="5905234"/>
            <a:ext cx="1601079" cy="307777"/>
          </a:xfrm>
          <a:prstGeom prst="rect">
            <a:avLst/>
          </a:prstGeom>
          <a:noFill/>
        </p:spPr>
        <p:txBody>
          <a:bodyPr wrap="none" rtlCol="0">
            <a:spAutoFit/>
          </a:bodyPr>
          <a:lstStyle/>
          <a:p>
            <a:r>
              <a:rPr lang="en-US" altLang="zh-TW" sz="1400" dirty="0"/>
              <a:t>Query Account(v2):</a:t>
            </a:r>
            <a:endParaRPr lang="zh-TW" altLang="en-US" sz="1400" dirty="0"/>
          </a:p>
        </p:txBody>
      </p:sp>
    </p:spTree>
    <p:extLst>
      <p:ext uri="{BB962C8B-B14F-4D97-AF65-F5344CB8AC3E}">
        <p14:creationId xmlns:p14="http://schemas.microsoft.com/office/powerpoint/2010/main" val="35087341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497ACC-3279-42A0-BFCB-4D17A3DA60B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7ECEACF-9B60-4FD4-8E9C-0C6E940031DB}"/>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845051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63103D-1075-448A-97F1-33D9564E7E5C}"/>
              </a:ext>
            </a:extLst>
          </p:cNvPr>
          <p:cNvSpPr>
            <a:spLocks noGrp="1"/>
          </p:cNvSpPr>
          <p:nvPr>
            <p:ph type="title"/>
          </p:nvPr>
        </p:nvSpPr>
        <p:spPr/>
        <p:txBody>
          <a:bodyPr/>
          <a:lstStyle/>
          <a:p>
            <a:r>
              <a:rPr lang="en-US" altLang="zh-TW" dirty="0"/>
              <a:t>Snapshot </a:t>
            </a:r>
            <a:r>
              <a:rPr lang="zh-TW" altLang="en-US" dirty="0"/>
              <a:t>的難題</a:t>
            </a:r>
          </a:p>
        </p:txBody>
      </p:sp>
      <p:sp>
        <p:nvSpPr>
          <p:cNvPr id="3" name="內容版面配置區 2">
            <a:extLst>
              <a:ext uri="{FF2B5EF4-FFF2-40B4-BE49-F238E27FC236}">
                <a16:creationId xmlns:a16="http://schemas.microsoft.com/office/drawing/2014/main" id="{5F17C3CD-1197-47DA-845D-62F79EB3EBCE}"/>
              </a:ext>
            </a:extLst>
          </p:cNvPr>
          <p:cNvSpPr>
            <a:spLocks noGrp="1"/>
          </p:cNvSpPr>
          <p:nvPr>
            <p:ph idx="1"/>
          </p:nvPr>
        </p:nvSpPr>
        <p:spPr/>
        <p:txBody>
          <a:bodyPr>
            <a:normAutofit/>
          </a:bodyPr>
          <a:lstStyle/>
          <a:p>
            <a:r>
              <a:rPr lang="zh-TW" altLang="en-US" dirty="0"/>
              <a:t>消費者購物時，要把當下購物車的所有資料都 </a:t>
            </a:r>
            <a:r>
              <a:rPr lang="en-US" altLang="zh-TW" dirty="0"/>
              <a:t>“</a:t>
            </a:r>
            <a:r>
              <a:rPr lang="zh-TW" altLang="en-US" dirty="0"/>
              <a:t>快照</a:t>
            </a:r>
            <a:r>
              <a:rPr lang="en-US" altLang="zh-TW" dirty="0"/>
              <a:t>” </a:t>
            </a:r>
            <a:r>
              <a:rPr lang="zh-TW" altLang="en-US" dirty="0"/>
              <a:t>一份下來</a:t>
            </a:r>
            <a:r>
              <a:rPr lang="en-US" altLang="zh-TW" dirty="0"/>
              <a:t>…</a:t>
            </a:r>
          </a:p>
          <a:p>
            <a:pPr lvl="1"/>
            <a:r>
              <a:rPr lang="zh-TW" altLang="en-US" dirty="0"/>
              <a:t>要避免爭議，拍下當時的商品資訊</a:t>
            </a:r>
            <a:endParaRPr lang="en-US" altLang="zh-TW" dirty="0"/>
          </a:p>
          <a:p>
            <a:pPr lvl="1"/>
            <a:r>
              <a:rPr lang="zh-TW" altLang="en-US" dirty="0"/>
              <a:t>要避免折扣計算錯誤，記錄當下的活動，會員等級，折扣結果</a:t>
            </a:r>
            <a:r>
              <a:rPr lang="en-US" altLang="zh-TW" dirty="0"/>
              <a:t>..</a:t>
            </a:r>
          </a:p>
          <a:p>
            <a:pPr lvl="1"/>
            <a:r>
              <a:rPr lang="zh-TW" altLang="en-US" dirty="0"/>
              <a:t>試問</a:t>
            </a:r>
            <a:r>
              <a:rPr lang="en-US" altLang="zh-TW" dirty="0"/>
              <a:t>: </a:t>
            </a:r>
            <a:r>
              <a:rPr lang="zh-TW" altLang="en-US" dirty="0"/>
              <a:t>一筆訂單到底該儲存多少 </a:t>
            </a:r>
            <a:r>
              <a:rPr lang="en-US" altLang="zh-TW" dirty="0"/>
              <a:t>“</a:t>
            </a:r>
            <a:r>
              <a:rPr lang="zh-TW" altLang="en-US" dirty="0"/>
              <a:t>快照資訊</a:t>
            </a:r>
            <a:r>
              <a:rPr lang="en-US" altLang="zh-TW" dirty="0"/>
              <a:t>” ???</a:t>
            </a:r>
          </a:p>
          <a:p>
            <a:endParaRPr lang="en-US" altLang="zh-TW" dirty="0"/>
          </a:p>
          <a:p>
            <a:r>
              <a:rPr lang="zh-TW" altLang="en-US" dirty="0"/>
              <a:t>存不完的，快照高度相依於其他子系統，很難維護</a:t>
            </a:r>
            <a:endParaRPr lang="en-US" altLang="zh-TW" dirty="0"/>
          </a:p>
        </p:txBody>
      </p:sp>
    </p:spTree>
    <p:extLst>
      <p:ext uri="{BB962C8B-B14F-4D97-AF65-F5344CB8AC3E}">
        <p14:creationId xmlns:p14="http://schemas.microsoft.com/office/powerpoint/2010/main" val="1041582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D6ABBA-DB7E-4978-8792-857EA65950BC}"/>
              </a:ext>
            </a:extLst>
          </p:cNvPr>
          <p:cNvSpPr>
            <a:spLocks noGrp="1"/>
          </p:cNvSpPr>
          <p:nvPr>
            <p:ph type="title"/>
          </p:nvPr>
        </p:nvSpPr>
        <p:spPr/>
        <p:txBody>
          <a:bodyPr/>
          <a:lstStyle/>
          <a:p>
            <a:r>
              <a:rPr lang="zh-TW" altLang="en-US" dirty="0"/>
              <a:t>假想情境</a:t>
            </a:r>
            <a:r>
              <a:rPr lang="en-US" altLang="zh-TW" dirty="0"/>
              <a:t>:</a:t>
            </a:r>
            <a:endParaRPr lang="zh-TW" altLang="en-US" dirty="0"/>
          </a:p>
        </p:txBody>
      </p:sp>
      <p:sp>
        <p:nvSpPr>
          <p:cNvPr id="3" name="內容版面配置區 2">
            <a:extLst>
              <a:ext uri="{FF2B5EF4-FFF2-40B4-BE49-F238E27FC236}">
                <a16:creationId xmlns:a16="http://schemas.microsoft.com/office/drawing/2014/main" id="{AD1A6F64-BFE2-4316-AB1D-B2E67FB98C35}"/>
              </a:ext>
            </a:extLst>
          </p:cNvPr>
          <p:cNvSpPr>
            <a:spLocks noGrp="1"/>
          </p:cNvSpPr>
          <p:nvPr>
            <p:ph idx="1"/>
          </p:nvPr>
        </p:nvSpPr>
        <p:spPr/>
        <p:txBody>
          <a:bodyPr/>
          <a:lstStyle/>
          <a:p>
            <a:pPr marL="0" indent="0">
              <a:buNone/>
            </a:pPr>
            <a:r>
              <a:rPr lang="en-US" altLang="zh-TW" dirty="0"/>
              <a:t>A / C </a:t>
            </a:r>
            <a:r>
              <a:rPr lang="zh-TW" altLang="en-US" dirty="0"/>
              <a:t>系統整合，</a:t>
            </a:r>
            <a:r>
              <a:rPr lang="en-US" altLang="zh-TW" dirty="0"/>
              <a:t>A</a:t>
            </a:r>
            <a:r>
              <a:rPr lang="zh-TW" altLang="en-US" dirty="0"/>
              <a:t> 系統有商品資訊，而 </a:t>
            </a:r>
            <a:r>
              <a:rPr lang="en-US" altLang="zh-TW" dirty="0"/>
              <a:t>C </a:t>
            </a:r>
            <a:r>
              <a:rPr lang="zh-TW" altLang="en-US" dirty="0"/>
              <a:t>系統有訂單交易資訊。商品資訊內容龐大 </a:t>
            </a:r>
            <a:r>
              <a:rPr lang="en-US" altLang="zh-TW" dirty="0"/>
              <a:t>(</a:t>
            </a:r>
            <a:r>
              <a:rPr lang="zh-TW" altLang="en-US" dirty="0"/>
              <a:t>有多種屬性及文字描述，同時還有圖片等附帶檔案</a:t>
            </a:r>
            <a:r>
              <a:rPr lang="en-US" altLang="zh-TW" dirty="0"/>
              <a:t>)</a:t>
            </a:r>
            <a:r>
              <a:rPr lang="zh-TW" altLang="en-US" dirty="0"/>
              <a:t>。</a:t>
            </a:r>
            <a:endParaRPr lang="en-US" altLang="zh-TW" dirty="0"/>
          </a:p>
          <a:p>
            <a:pPr marL="0" indent="0">
              <a:buNone/>
            </a:pPr>
            <a:endParaRPr lang="en-US" altLang="zh-TW" dirty="0"/>
          </a:p>
          <a:p>
            <a:pPr marL="0" indent="0">
              <a:buNone/>
            </a:pPr>
            <a:r>
              <a:rPr lang="zh-TW" altLang="en-US" dirty="0"/>
              <a:t>交易成立時，</a:t>
            </a:r>
            <a:r>
              <a:rPr lang="en-US" altLang="zh-TW" dirty="0"/>
              <a:t>C</a:t>
            </a:r>
            <a:r>
              <a:rPr lang="zh-TW" altLang="en-US" dirty="0"/>
              <a:t> 系統必須保留所有訂單上的商品資訊快照，以避免將來有交易紛爭需要釐清。每張訂單都複製一份當時的商品資訊很麻煩，不但占空間，而且格式也難以掌控。只保留商品 </a:t>
            </a:r>
            <a:r>
              <a:rPr lang="en-US" altLang="zh-TW" dirty="0"/>
              <a:t>ID </a:t>
            </a:r>
            <a:r>
              <a:rPr lang="zh-TW" altLang="en-US" dirty="0"/>
              <a:t>則商品下架或是更新後，資訊就不正確了</a:t>
            </a:r>
            <a:r>
              <a:rPr lang="en-US" altLang="zh-TW" dirty="0"/>
              <a:t>…</a:t>
            </a:r>
            <a:endParaRPr lang="zh-TW" altLang="en-US" dirty="0"/>
          </a:p>
        </p:txBody>
      </p:sp>
    </p:spTree>
    <p:extLst>
      <p:ext uri="{BB962C8B-B14F-4D97-AF65-F5344CB8AC3E}">
        <p14:creationId xmlns:p14="http://schemas.microsoft.com/office/powerpoint/2010/main" val="7729899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1CF0E-F776-4C61-AFA2-13CDC57A7EC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C860A5B-294A-47E1-92B9-C3277E570896}"/>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3469830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B9D154-C0E2-48C0-8671-7F99CF4492F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D33EA45-4EF2-41A8-A3D8-F788E7BB2FF8}"/>
              </a:ext>
            </a:extLst>
          </p:cNvPr>
          <p:cNvSpPr>
            <a:spLocks noGrp="1"/>
          </p:cNvSpPr>
          <p:nvPr>
            <p:ph idx="1"/>
          </p:nvPr>
        </p:nvSpPr>
        <p:spPr/>
        <p:txBody>
          <a:bodyPr>
            <a:normAutofit/>
          </a:bodyPr>
          <a:lstStyle/>
          <a:p>
            <a:r>
              <a:rPr lang="zh-TW" altLang="en-US" dirty="0"/>
              <a:t>如果</a:t>
            </a:r>
            <a:r>
              <a:rPr lang="en-US" altLang="zh-TW" dirty="0"/>
              <a:t>, </a:t>
            </a:r>
            <a:r>
              <a:rPr lang="zh-TW" altLang="en-US" dirty="0"/>
              <a:t>你已經用了 </a:t>
            </a:r>
            <a:r>
              <a:rPr lang="en-US" altLang="zh-TW" dirty="0"/>
              <a:t>CQRS, </a:t>
            </a:r>
            <a:r>
              <a:rPr lang="zh-TW" altLang="en-US" dirty="0"/>
              <a:t>何不擴充 </a:t>
            </a:r>
            <a:r>
              <a:rPr lang="en-US" altLang="zh-TW" dirty="0"/>
              <a:t>Write Model, </a:t>
            </a:r>
            <a:r>
              <a:rPr lang="zh-TW" altLang="en-US" dirty="0"/>
              <a:t>允許儲存歷史版本 </a:t>
            </a:r>
            <a:r>
              <a:rPr lang="en-US" altLang="zh-TW" dirty="0"/>
              <a:t>(</a:t>
            </a:r>
            <a:r>
              <a:rPr lang="zh-TW" altLang="en-US" dirty="0"/>
              <a:t>由資料源統一維護歷史版本資訊</a:t>
            </a:r>
            <a:r>
              <a:rPr lang="en-US" altLang="zh-TW" dirty="0"/>
              <a:t>)</a:t>
            </a:r>
          </a:p>
          <a:p>
            <a:r>
              <a:rPr lang="zh-TW" altLang="en-US" dirty="0"/>
              <a:t>如果</a:t>
            </a:r>
            <a:r>
              <a:rPr lang="en-US" altLang="zh-TW" dirty="0"/>
              <a:t>, </a:t>
            </a:r>
            <a:r>
              <a:rPr lang="zh-TW" altLang="en-US" dirty="0"/>
              <a:t>歷史資訊保證不會改變 </a:t>
            </a:r>
            <a:r>
              <a:rPr lang="en-US" altLang="zh-TW" dirty="0"/>
              <a:t>(</a:t>
            </a:r>
            <a:r>
              <a:rPr lang="zh-TW" altLang="en-US" dirty="0"/>
              <a:t>有改變的話，版號就會異動了</a:t>
            </a:r>
            <a:r>
              <a:rPr lang="en-US" altLang="zh-TW" dirty="0"/>
              <a:t>)</a:t>
            </a:r>
            <a:r>
              <a:rPr lang="zh-TW" altLang="en-US" dirty="0"/>
              <a:t>，可以存在非 </a:t>
            </a:r>
            <a:r>
              <a:rPr lang="en-US" altLang="zh-TW" dirty="0"/>
              <a:t>DB </a:t>
            </a:r>
            <a:r>
              <a:rPr lang="zh-TW" altLang="en-US" dirty="0"/>
              <a:t>的儲存服務 </a:t>
            </a:r>
            <a:r>
              <a:rPr lang="en-US" altLang="zh-TW" dirty="0"/>
              <a:t>(</a:t>
            </a:r>
            <a:r>
              <a:rPr lang="zh-TW" altLang="en-US" dirty="0"/>
              <a:t>例如</a:t>
            </a:r>
            <a:r>
              <a:rPr lang="en-US" altLang="zh-TW" dirty="0"/>
              <a:t>: Azure Blob, AWS S3 …)</a:t>
            </a:r>
          </a:p>
          <a:p>
            <a:r>
              <a:rPr lang="zh-TW" altLang="en-US" dirty="0"/>
              <a:t>如果</a:t>
            </a:r>
            <a:r>
              <a:rPr lang="en-US" altLang="zh-TW" dirty="0"/>
              <a:t>, </a:t>
            </a:r>
            <a:r>
              <a:rPr lang="zh-TW" altLang="en-US" dirty="0"/>
              <a:t>外界也能透過 </a:t>
            </a:r>
            <a:r>
              <a:rPr lang="en-US" altLang="zh-TW" dirty="0"/>
              <a:t>Query </a:t>
            </a:r>
            <a:r>
              <a:rPr lang="zh-TW" altLang="en-US" dirty="0"/>
              <a:t>得知目前版號資訊</a:t>
            </a:r>
            <a:r>
              <a:rPr lang="en-US" altLang="zh-TW" dirty="0"/>
              <a:t>, </a:t>
            </a:r>
            <a:r>
              <a:rPr lang="zh-TW" altLang="en-US" dirty="0"/>
              <a:t>也能查詢指定版號資訊</a:t>
            </a:r>
            <a:r>
              <a:rPr lang="en-US" altLang="zh-TW" dirty="0"/>
              <a:t>…</a:t>
            </a:r>
          </a:p>
          <a:p>
            <a:endParaRPr lang="en-US" altLang="zh-TW" dirty="0"/>
          </a:p>
          <a:p>
            <a:endParaRPr lang="zh-TW" altLang="en-US" dirty="0"/>
          </a:p>
        </p:txBody>
      </p:sp>
    </p:spTree>
    <p:extLst>
      <p:ext uri="{BB962C8B-B14F-4D97-AF65-F5344CB8AC3E}">
        <p14:creationId xmlns:p14="http://schemas.microsoft.com/office/powerpoint/2010/main" val="29551654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3C594D-9A78-4F63-80FC-6DB94E86992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EDC5F01-C401-4BFC-8448-D7E158705E97}"/>
              </a:ext>
            </a:extLst>
          </p:cNvPr>
          <p:cNvSpPr>
            <a:spLocks noGrp="1"/>
          </p:cNvSpPr>
          <p:nvPr>
            <p:ph idx="1"/>
          </p:nvPr>
        </p:nvSpPr>
        <p:spPr/>
        <p:txBody>
          <a:bodyPr/>
          <a:lstStyle/>
          <a:p>
            <a:r>
              <a:rPr lang="zh-TW" altLang="en-US" dirty="0"/>
              <a:t>面對 </a:t>
            </a:r>
            <a:r>
              <a:rPr lang="en-US" altLang="zh-TW" dirty="0"/>
              <a:t>Snapshot </a:t>
            </a:r>
            <a:r>
              <a:rPr lang="zh-TW" altLang="en-US" dirty="0"/>
              <a:t>你就可以</a:t>
            </a:r>
            <a:r>
              <a:rPr lang="en-US" altLang="zh-TW" dirty="0"/>
              <a:t>:</a:t>
            </a:r>
          </a:p>
          <a:p>
            <a:pPr lvl="1"/>
            <a:r>
              <a:rPr lang="zh-TW" altLang="en-US" dirty="0"/>
              <a:t>只要有異動，</a:t>
            </a:r>
            <a:r>
              <a:rPr lang="en-US" altLang="zh-TW" dirty="0"/>
              <a:t>SN</a:t>
            </a:r>
            <a:r>
              <a:rPr lang="zh-TW" altLang="en-US" dirty="0"/>
              <a:t> 一定會改變</a:t>
            </a:r>
            <a:endParaRPr lang="en-US" altLang="zh-TW" dirty="0"/>
          </a:p>
          <a:p>
            <a:pPr lvl="1"/>
            <a:r>
              <a:rPr lang="en-US" altLang="zh-TW" dirty="0"/>
              <a:t>SN</a:t>
            </a:r>
            <a:r>
              <a:rPr lang="zh-TW" altLang="en-US" dirty="0"/>
              <a:t> 可以當作版號來看待；只要你知道 </a:t>
            </a:r>
            <a:r>
              <a:rPr lang="en-US" altLang="zh-TW" dirty="0"/>
              <a:t>SN </a:t>
            </a:r>
            <a:r>
              <a:rPr lang="zh-TW" altLang="en-US" dirty="0"/>
              <a:t>一定能代表某一份資料狀態</a:t>
            </a:r>
            <a:endParaRPr lang="en-US" altLang="zh-TW" dirty="0"/>
          </a:p>
          <a:p>
            <a:pPr lvl="1"/>
            <a:r>
              <a:rPr lang="zh-TW" altLang="en-US" dirty="0"/>
              <a:t>善用 </a:t>
            </a:r>
            <a:r>
              <a:rPr lang="en-US" altLang="zh-TW" dirty="0"/>
              <a:t>CQRS</a:t>
            </a:r>
            <a:r>
              <a:rPr lang="zh-TW" altLang="en-US" dirty="0"/>
              <a:t>，統一替每個 </a:t>
            </a:r>
            <a:r>
              <a:rPr lang="en-US" altLang="zh-TW" dirty="0"/>
              <a:t>SN </a:t>
            </a:r>
            <a:r>
              <a:rPr lang="zh-TW" altLang="en-US" dirty="0"/>
              <a:t>保留 </a:t>
            </a:r>
            <a:r>
              <a:rPr lang="en-US" altLang="zh-TW" dirty="0"/>
              <a:t>snapshot</a:t>
            </a:r>
          </a:p>
          <a:p>
            <a:pPr lvl="1"/>
            <a:r>
              <a:rPr lang="zh-TW" altLang="en-US" dirty="0"/>
              <a:t>其他系統需要 </a:t>
            </a:r>
            <a:r>
              <a:rPr lang="en-US" altLang="zh-TW" dirty="0"/>
              <a:t>snapshot </a:t>
            </a:r>
            <a:r>
              <a:rPr lang="zh-TW" altLang="en-US" dirty="0"/>
              <a:t>時</a:t>
            </a:r>
            <a:r>
              <a:rPr lang="en-US" altLang="zh-TW" dirty="0"/>
              <a:t>, </a:t>
            </a:r>
            <a:r>
              <a:rPr lang="zh-TW" altLang="en-US" dirty="0"/>
              <a:t>只要額外紀錄 </a:t>
            </a:r>
            <a:r>
              <a:rPr lang="en-US" altLang="zh-TW" dirty="0"/>
              <a:t>SN </a:t>
            </a:r>
            <a:r>
              <a:rPr lang="zh-TW" altLang="en-US" dirty="0"/>
              <a:t>即可 </a:t>
            </a:r>
            <a:r>
              <a:rPr lang="en-US" altLang="zh-TW" dirty="0"/>
              <a:t>(</a:t>
            </a:r>
            <a:r>
              <a:rPr lang="zh-TW" altLang="en-US" dirty="0"/>
              <a:t>消費者</a:t>
            </a:r>
            <a:r>
              <a:rPr lang="en-US" altLang="zh-TW" dirty="0"/>
              <a:t>ID+SN, SKU+SN..)</a:t>
            </a:r>
          </a:p>
          <a:p>
            <a:pPr lvl="1"/>
            <a:endParaRPr lang="zh-TW" altLang="en-US" dirty="0"/>
          </a:p>
          <a:p>
            <a:r>
              <a:rPr lang="zh-TW" altLang="en-US" dirty="0"/>
              <a:t>其實，這就是在資料庫內實作基本的 </a:t>
            </a:r>
            <a:r>
              <a:rPr lang="en-US" altLang="zh-TW" dirty="0"/>
              <a:t>Git </a:t>
            </a:r>
            <a:r>
              <a:rPr lang="zh-TW" altLang="en-US" dirty="0"/>
              <a:t>版控資料結構啊</a:t>
            </a:r>
            <a:endParaRPr lang="en-US" altLang="zh-TW" dirty="0"/>
          </a:p>
          <a:p>
            <a:r>
              <a:rPr lang="en-US" altLang="zh-TW" dirty="0"/>
              <a:t>//</a:t>
            </a:r>
            <a:r>
              <a:rPr lang="zh-TW" altLang="en-US" dirty="0"/>
              <a:t> 參考月讀</a:t>
            </a:r>
            <a:r>
              <a:rPr lang="en-US" altLang="zh-TW" dirty="0"/>
              <a:t>: </a:t>
            </a:r>
            <a:r>
              <a:rPr lang="zh-TW" altLang="en-US" dirty="0"/>
              <a:t>為你自己學</a:t>
            </a:r>
            <a:r>
              <a:rPr lang="en-US" altLang="zh-TW" dirty="0"/>
              <a:t>Git…</a:t>
            </a:r>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1157389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CBE66D-77BD-4969-BC75-55248DE4CE88}"/>
              </a:ext>
            </a:extLst>
          </p:cNvPr>
          <p:cNvSpPr>
            <a:spLocks noGrp="1"/>
          </p:cNvSpPr>
          <p:nvPr>
            <p:ph type="title"/>
          </p:nvPr>
        </p:nvSpPr>
        <p:spPr/>
        <p:txBody>
          <a:bodyPr/>
          <a:lstStyle/>
          <a:p>
            <a:r>
              <a:rPr lang="zh-TW" altLang="en-US" dirty="0"/>
              <a:t>以企業運算為導向的設計</a:t>
            </a:r>
          </a:p>
        </p:txBody>
      </p:sp>
      <p:sp>
        <p:nvSpPr>
          <p:cNvPr id="3" name="內容版面配置區 2">
            <a:extLst>
              <a:ext uri="{FF2B5EF4-FFF2-40B4-BE49-F238E27FC236}">
                <a16:creationId xmlns:a16="http://schemas.microsoft.com/office/drawing/2014/main" id="{490D573D-4BA7-4A33-9DCC-88788859D14D}"/>
              </a:ext>
            </a:extLst>
          </p:cNvPr>
          <p:cNvSpPr>
            <a:spLocks noGrp="1"/>
          </p:cNvSpPr>
          <p:nvPr>
            <p:ph idx="1"/>
          </p:nvPr>
        </p:nvSpPr>
        <p:spPr/>
        <p:txBody>
          <a:bodyPr>
            <a:normAutofit fontScale="92500" lnSpcReduction="20000"/>
          </a:bodyPr>
          <a:lstStyle/>
          <a:p>
            <a:pPr marL="0" indent="0">
              <a:buNone/>
            </a:pPr>
            <a:r>
              <a:rPr lang="zh-TW" altLang="en-US" dirty="0"/>
              <a:t>系統廠商訴求 </a:t>
            </a:r>
            <a:r>
              <a:rPr lang="en-US" altLang="zh-TW" dirty="0"/>
              <a:t>(</a:t>
            </a:r>
            <a:r>
              <a:rPr lang="zh-TW" altLang="en-US" strike="sngStrike" dirty="0"/>
              <a:t>賺錢</a:t>
            </a:r>
            <a:r>
              <a:rPr lang="en-US" altLang="zh-TW" dirty="0"/>
              <a:t>):</a:t>
            </a:r>
            <a:r>
              <a:rPr lang="zh-TW" altLang="en-US" dirty="0"/>
              <a:t> 不用改 </a:t>
            </a:r>
            <a:r>
              <a:rPr lang="en-US" altLang="zh-TW" dirty="0"/>
              <a:t>code </a:t>
            </a:r>
            <a:r>
              <a:rPr lang="zh-TW" altLang="en-US" dirty="0"/>
              <a:t>就能得到 </a:t>
            </a:r>
            <a:r>
              <a:rPr lang="en-US" altLang="zh-TW" dirty="0"/>
              <a:t>OOO </a:t>
            </a:r>
            <a:r>
              <a:rPr lang="zh-TW" altLang="en-US" dirty="0"/>
              <a:t>的好處</a:t>
            </a:r>
            <a:r>
              <a:rPr lang="en-US" altLang="zh-TW" dirty="0"/>
              <a:t>…</a:t>
            </a:r>
            <a:r>
              <a:rPr lang="zh-TW" altLang="en-US" dirty="0"/>
              <a:t>。</a:t>
            </a:r>
            <a:endParaRPr lang="en-US" altLang="zh-TW" dirty="0"/>
          </a:p>
          <a:p>
            <a:pPr marL="0" indent="0">
              <a:buNone/>
            </a:pPr>
            <a:endParaRPr lang="en-US" altLang="zh-TW" dirty="0"/>
          </a:p>
          <a:p>
            <a:pPr marL="0" indent="0">
              <a:buNone/>
            </a:pPr>
            <a:r>
              <a:rPr lang="zh-TW" altLang="en-US" dirty="0"/>
              <a:t>因此出現了</a:t>
            </a:r>
            <a:r>
              <a:rPr lang="en-US" altLang="zh-TW" dirty="0"/>
              <a:t>:</a:t>
            </a:r>
          </a:p>
          <a:p>
            <a:pPr>
              <a:buFontTx/>
              <a:buChar char="-"/>
            </a:pPr>
            <a:r>
              <a:rPr lang="en-US" altLang="zh-TW" dirty="0"/>
              <a:t>RAID</a:t>
            </a:r>
          </a:p>
          <a:p>
            <a:pPr>
              <a:buFontTx/>
              <a:buChar char="-"/>
            </a:pPr>
            <a:r>
              <a:rPr lang="en-US" altLang="zh-TW" dirty="0"/>
              <a:t>HA</a:t>
            </a:r>
            <a:r>
              <a:rPr lang="zh-TW" altLang="en-US" dirty="0"/>
              <a:t> </a:t>
            </a:r>
            <a:r>
              <a:rPr lang="en-US" altLang="zh-TW" dirty="0"/>
              <a:t>/ Cluster</a:t>
            </a:r>
          </a:p>
          <a:p>
            <a:pPr>
              <a:buFontTx/>
              <a:buChar char="-"/>
            </a:pPr>
            <a:r>
              <a:rPr lang="zh-TW" altLang="en-US" dirty="0"/>
              <a:t>各式 </a:t>
            </a:r>
            <a:r>
              <a:rPr lang="en-US" altLang="zh-TW" dirty="0"/>
              <a:t>redundancy </a:t>
            </a:r>
            <a:r>
              <a:rPr lang="zh-TW" altLang="en-US" dirty="0"/>
              <a:t>的設計</a:t>
            </a:r>
            <a:endParaRPr lang="en-US" altLang="zh-TW" dirty="0"/>
          </a:p>
          <a:p>
            <a:pPr>
              <a:buFontTx/>
              <a:buChar char="-"/>
            </a:pPr>
            <a:r>
              <a:rPr lang="zh-TW" altLang="en-US" dirty="0"/>
              <a:t>趨勢朝向 </a:t>
            </a:r>
            <a:r>
              <a:rPr lang="en-US" altLang="zh-TW" dirty="0"/>
              <a:t>Scale UP / Fail Over </a:t>
            </a:r>
            <a:r>
              <a:rPr lang="zh-TW" altLang="en-US" dirty="0"/>
              <a:t>的設計</a:t>
            </a:r>
            <a:endParaRPr lang="en-US" altLang="zh-TW" dirty="0"/>
          </a:p>
          <a:p>
            <a:pPr>
              <a:buFontTx/>
              <a:buChar char="-"/>
            </a:pPr>
            <a:r>
              <a:rPr lang="zh-TW" altLang="en-US" dirty="0"/>
              <a:t>集中管理與集中運算</a:t>
            </a:r>
            <a:endParaRPr lang="en-US" altLang="zh-TW" dirty="0"/>
          </a:p>
          <a:p>
            <a:pPr>
              <a:buFontTx/>
              <a:buChar char="-"/>
            </a:pPr>
            <a:r>
              <a:rPr lang="zh-TW" altLang="en-US" b="1" dirty="0"/>
              <a:t>資料正確性，強一致性，正規化為第一優先的設計。</a:t>
            </a:r>
            <a:br>
              <a:rPr lang="en-US" altLang="zh-TW" b="1" dirty="0"/>
            </a:br>
            <a:br>
              <a:rPr lang="en-US" altLang="zh-TW" b="1" dirty="0"/>
            </a:br>
            <a:r>
              <a:rPr lang="zh-TW" altLang="en-US" dirty="0"/>
              <a:t>資料庫 </a:t>
            </a:r>
            <a:r>
              <a:rPr lang="en-US" altLang="zh-TW" dirty="0"/>
              <a:t>schema </a:t>
            </a:r>
            <a:r>
              <a:rPr lang="zh-TW" altLang="en-US" dirty="0"/>
              <a:t>以管理資料最佳化優先，而非以使用 </a:t>
            </a:r>
            <a:r>
              <a:rPr lang="en-US" altLang="zh-TW" dirty="0"/>
              <a:t>(</a:t>
            </a:r>
            <a:r>
              <a:rPr lang="zh-TW" altLang="en-US" dirty="0"/>
              <a:t>查詢</a:t>
            </a:r>
            <a:r>
              <a:rPr lang="en-US" altLang="zh-TW" dirty="0"/>
              <a:t>) </a:t>
            </a:r>
            <a:r>
              <a:rPr lang="zh-TW" altLang="en-US" dirty="0"/>
              <a:t>優先。</a:t>
            </a:r>
            <a:endParaRPr lang="en-US" altLang="zh-TW" dirty="0"/>
          </a:p>
        </p:txBody>
      </p:sp>
    </p:spTree>
    <p:extLst>
      <p:ext uri="{BB962C8B-B14F-4D97-AF65-F5344CB8AC3E}">
        <p14:creationId xmlns:p14="http://schemas.microsoft.com/office/powerpoint/2010/main" val="1653360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DA1321-9156-4B71-AC62-0D9A4BD342E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F0465EB-013E-452D-812E-BA015D8B70D2}"/>
              </a:ext>
            </a:extLst>
          </p:cNvPr>
          <p:cNvSpPr>
            <a:spLocks noGrp="1"/>
          </p:cNvSpPr>
          <p:nvPr>
            <p:ph sz="half" idx="1"/>
          </p:nvPr>
        </p:nvSpPr>
        <p:spPr/>
        <p:txBody>
          <a:bodyPr/>
          <a:lstStyle/>
          <a:p>
            <a:endParaRPr lang="zh-TW" altLang="en-US"/>
          </a:p>
        </p:txBody>
      </p:sp>
      <p:sp>
        <p:nvSpPr>
          <p:cNvPr id="4" name="內容版面配置區 3">
            <a:extLst>
              <a:ext uri="{FF2B5EF4-FFF2-40B4-BE49-F238E27FC236}">
                <a16:creationId xmlns:a16="http://schemas.microsoft.com/office/drawing/2014/main" id="{F9BB0482-010A-45CD-AA11-C67B25CE9B25}"/>
              </a:ext>
            </a:extLst>
          </p:cNvPr>
          <p:cNvSpPr>
            <a:spLocks noGrp="1"/>
          </p:cNvSpPr>
          <p:nvPr>
            <p:ph sz="half" idx="2"/>
          </p:nvPr>
        </p:nvSpPr>
        <p:spPr/>
        <p:txBody>
          <a:bodyPr/>
          <a:lstStyle/>
          <a:p>
            <a:endParaRPr lang="zh-TW" altLang="en-US"/>
          </a:p>
        </p:txBody>
      </p:sp>
    </p:spTree>
    <p:extLst>
      <p:ext uri="{BB962C8B-B14F-4D97-AF65-F5344CB8AC3E}">
        <p14:creationId xmlns:p14="http://schemas.microsoft.com/office/powerpoint/2010/main" val="2320830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Presenter</a:t>
            </a:r>
          </a:p>
        </p:txBody>
      </p:sp>
    </p:spTree>
    <p:extLst>
      <p:ext uri="{BB962C8B-B14F-4D97-AF65-F5344CB8AC3E}">
        <p14:creationId xmlns:p14="http://schemas.microsoft.com/office/powerpoint/2010/main" val="33519832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a:t>Code Sample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p:txBody>
          <a:bodyPr/>
          <a:lstStyle/>
          <a:p>
            <a:r>
              <a:rPr lang="en-US"/>
              <a:t>Code sample</a:t>
            </a:r>
          </a:p>
        </p:txBody>
      </p:sp>
    </p:spTree>
    <p:extLst>
      <p:ext uri="{BB962C8B-B14F-4D97-AF65-F5344CB8AC3E}">
        <p14:creationId xmlns:p14="http://schemas.microsoft.com/office/powerpoint/2010/main" val="1561872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err="1"/>
              <a:t>Announcemnet</a:t>
            </a:r>
            <a:endParaRPr lang="en-US"/>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t>Value prop 1</a:t>
            </a:r>
          </a:p>
          <a:p>
            <a:r>
              <a:rPr lang="en-US"/>
              <a:t>Value prop 2</a:t>
            </a:r>
          </a:p>
          <a:p>
            <a:r>
              <a:rPr lang="en-US"/>
              <a:t>Value prop 3</a:t>
            </a:r>
          </a:p>
        </p:txBody>
      </p:sp>
    </p:spTree>
    <p:extLst>
      <p:ext uri="{BB962C8B-B14F-4D97-AF65-F5344CB8AC3E}">
        <p14:creationId xmlns:p14="http://schemas.microsoft.com/office/powerpoint/2010/main" val="4113657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Tree>
    <p:extLst>
      <p:ext uri="{BB962C8B-B14F-4D97-AF65-F5344CB8AC3E}">
        <p14:creationId xmlns:p14="http://schemas.microsoft.com/office/powerpoint/2010/main" val="11382170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07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Single column of content</a:t>
            </a:r>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622952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p:txBody>
          <a:bodyPr/>
          <a:lstStyle/>
          <a:p>
            <a:r>
              <a:rPr lang="en-US"/>
              <a:t>Two columns of content</a:t>
            </a:r>
          </a:p>
        </p:txBody>
      </p:sp>
      <p:sp>
        <p:nvSpPr>
          <p:cNvPr id="3" name="Content Placeholder 2">
            <a:extLst>
              <a:ext uri="{FF2B5EF4-FFF2-40B4-BE49-F238E27FC236}">
                <a16:creationId xmlns:a16="http://schemas.microsoft.com/office/drawing/2014/main" id="{A0474112-9F16-0A45-AE51-B06BF7E5011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AA22736B-A560-D141-970D-3B00E888626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57472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DD991E-767D-FE4B-82AD-96DD0E4D1BDA}"/>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187A8007-73D4-B541-917C-A5A47C426617}"/>
              </a:ext>
            </a:extLst>
          </p:cNvPr>
          <p:cNvSpPr>
            <a:spLocks noGrp="1"/>
          </p:cNvSpPr>
          <p:nvPr>
            <p:ph type="body" idx="1"/>
          </p:nvPr>
        </p:nvSpPr>
        <p:spPr/>
        <p:txBody>
          <a:bodyPr/>
          <a:lstStyle/>
          <a:p>
            <a:r>
              <a:rPr lang="en-US"/>
              <a:t>Presenter</a:t>
            </a:r>
          </a:p>
        </p:txBody>
      </p:sp>
    </p:spTree>
    <p:extLst>
      <p:ext uri="{BB962C8B-B14F-4D97-AF65-F5344CB8AC3E}">
        <p14:creationId xmlns:p14="http://schemas.microsoft.com/office/powerpoint/2010/main" val="2439503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8AD5E0-0C61-DD4A-B5A5-A197677F4E31}"/>
              </a:ext>
            </a:extLst>
          </p:cNvPr>
          <p:cNvSpPr>
            <a:spLocks noGrp="1"/>
          </p:cNvSpPr>
          <p:nvPr>
            <p:ph type="title"/>
          </p:nvPr>
        </p:nvSpPr>
        <p:spPr/>
        <p:txBody>
          <a:bodyPr/>
          <a:lstStyle/>
          <a:p>
            <a:r>
              <a:rPr lang="en-US"/>
              <a:t>Code Sample</a:t>
            </a:r>
          </a:p>
        </p:txBody>
      </p:sp>
      <p:sp>
        <p:nvSpPr>
          <p:cNvPr id="6" name="Content Placeholder 5">
            <a:extLst>
              <a:ext uri="{FF2B5EF4-FFF2-40B4-BE49-F238E27FC236}">
                <a16:creationId xmlns:a16="http://schemas.microsoft.com/office/drawing/2014/main" id="{FDB6D46C-914E-ED4A-BF28-8900AF0ED6B7}"/>
              </a:ext>
            </a:extLst>
          </p:cNvPr>
          <p:cNvSpPr>
            <a:spLocks noGrp="1"/>
          </p:cNvSpPr>
          <p:nvPr>
            <p:ph idx="1"/>
          </p:nvPr>
        </p:nvSpPr>
        <p:spPr/>
        <p:txBody>
          <a:bodyPr/>
          <a:lstStyle/>
          <a:p>
            <a:r>
              <a:rPr lang="en-US"/>
              <a:t>Code sample</a:t>
            </a:r>
          </a:p>
        </p:txBody>
      </p:sp>
    </p:spTree>
    <p:extLst>
      <p:ext uri="{BB962C8B-B14F-4D97-AF65-F5344CB8AC3E}">
        <p14:creationId xmlns:p14="http://schemas.microsoft.com/office/powerpoint/2010/main" val="1342453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C18D7C-A68B-4AE7-BB83-626FF5FBD153}"/>
              </a:ext>
            </a:extLst>
          </p:cNvPr>
          <p:cNvSpPr>
            <a:spLocks noGrp="1"/>
          </p:cNvSpPr>
          <p:nvPr>
            <p:ph type="title"/>
          </p:nvPr>
        </p:nvSpPr>
        <p:spPr/>
        <p:txBody>
          <a:bodyPr/>
          <a:lstStyle/>
          <a:p>
            <a:r>
              <a:rPr lang="en-US" altLang="zh-TW" dirty="0"/>
              <a:t>Google </a:t>
            </a:r>
            <a:r>
              <a:rPr lang="zh-TW" altLang="en-US" dirty="0"/>
              <a:t>改變了什麼</a:t>
            </a:r>
            <a:r>
              <a:rPr lang="en-US" altLang="zh-TW" dirty="0"/>
              <a:t>?</a:t>
            </a:r>
            <a:endParaRPr lang="zh-TW" altLang="en-US" dirty="0"/>
          </a:p>
        </p:txBody>
      </p:sp>
      <p:sp>
        <p:nvSpPr>
          <p:cNvPr id="3" name="內容版面配置區 2">
            <a:extLst>
              <a:ext uri="{FF2B5EF4-FFF2-40B4-BE49-F238E27FC236}">
                <a16:creationId xmlns:a16="http://schemas.microsoft.com/office/drawing/2014/main" id="{967AD3A2-5B6F-4AD0-AFF4-7EF4AF14E79E}"/>
              </a:ext>
            </a:extLst>
          </p:cNvPr>
          <p:cNvSpPr>
            <a:spLocks noGrp="1"/>
          </p:cNvSpPr>
          <p:nvPr>
            <p:ph idx="1"/>
          </p:nvPr>
        </p:nvSpPr>
        <p:spPr/>
        <p:txBody>
          <a:bodyPr>
            <a:normAutofit lnSpcReduction="10000"/>
          </a:bodyPr>
          <a:lstStyle/>
          <a:p>
            <a:pPr marL="0" indent="0">
              <a:buNone/>
            </a:pPr>
            <a:r>
              <a:rPr lang="zh-TW" altLang="en-US" dirty="0"/>
              <a:t>出發點</a:t>
            </a:r>
            <a:r>
              <a:rPr lang="en-US" altLang="zh-TW" dirty="0"/>
              <a:t>: </a:t>
            </a:r>
            <a:r>
              <a:rPr lang="zh-TW" altLang="en-US" dirty="0"/>
              <a:t>如果資料量已經突破單一企業內部的規模</a:t>
            </a:r>
            <a:r>
              <a:rPr lang="en-US" altLang="zh-TW" dirty="0"/>
              <a:t>…</a:t>
            </a:r>
          </a:p>
          <a:p>
            <a:r>
              <a:rPr lang="zh-TW" altLang="en-US" dirty="0"/>
              <a:t>當 </a:t>
            </a:r>
            <a:r>
              <a:rPr lang="en-US" altLang="zh-TW" dirty="0"/>
              <a:t>Scale Out </a:t>
            </a:r>
            <a:r>
              <a:rPr lang="zh-TW" altLang="en-US" dirty="0"/>
              <a:t>已經是無可避免的</a:t>
            </a:r>
            <a:endParaRPr lang="en-US" altLang="zh-TW" dirty="0"/>
          </a:p>
          <a:p>
            <a:r>
              <a:rPr lang="zh-TW" altLang="en-US" dirty="0"/>
              <a:t>單靠硬體提高可靠度是沒有用的 </a:t>
            </a:r>
            <a:r>
              <a:rPr lang="en-US" altLang="zh-TW" dirty="0"/>
              <a:t>(</a:t>
            </a:r>
            <a:r>
              <a:rPr lang="zh-TW" altLang="en-US" dirty="0"/>
              <a:t>就算可靠度再高</a:t>
            </a:r>
            <a:r>
              <a:rPr lang="en-US" altLang="zh-TW" dirty="0"/>
              <a:t>, </a:t>
            </a:r>
            <a:r>
              <a:rPr lang="zh-TW" altLang="en-US" dirty="0"/>
              <a:t>乘上機器數量還是不夠</a:t>
            </a:r>
            <a:r>
              <a:rPr lang="en-US" altLang="zh-TW" dirty="0"/>
              <a:t>)</a:t>
            </a:r>
          </a:p>
          <a:p>
            <a:endParaRPr lang="en-US" altLang="zh-TW" dirty="0"/>
          </a:p>
          <a:p>
            <a:pPr marL="0" indent="0">
              <a:buNone/>
            </a:pPr>
            <a:r>
              <a:rPr lang="zh-TW" altLang="en-US" dirty="0"/>
              <a:t>出發點</a:t>
            </a:r>
            <a:r>
              <a:rPr lang="en-US" altLang="zh-TW" dirty="0"/>
              <a:t>:</a:t>
            </a:r>
            <a:r>
              <a:rPr lang="zh-TW" altLang="en-US" dirty="0"/>
              <a:t> 如果服務要求 </a:t>
            </a:r>
            <a:r>
              <a:rPr lang="en-US" altLang="zh-TW" dirty="0"/>
              <a:t>7x24 </a:t>
            </a:r>
            <a:r>
              <a:rPr lang="zh-TW" altLang="en-US" dirty="0"/>
              <a:t>是基本，而且都要即時回應</a:t>
            </a:r>
            <a:r>
              <a:rPr lang="en-US" altLang="zh-TW" dirty="0"/>
              <a:t>…</a:t>
            </a:r>
          </a:p>
          <a:p>
            <a:r>
              <a:rPr lang="zh-TW" altLang="en-US" dirty="0"/>
              <a:t>你不再有時間批次處理</a:t>
            </a:r>
            <a:r>
              <a:rPr lang="en-US" altLang="zh-TW" dirty="0"/>
              <a:t>… </a:t>
            </a:r>
          </a:p>
          <a:p>
            <a:r>
              <a:rPr lang="zh-TW" altLang="en-US" dirty="0"/>
              <a:t>能處理的時間空檔有限，然而要處理的資料卻無上限</a:t>
            </a:r>
            <a:r>
              <a:rPr lang="en-US" altLang="zh-TW" dirty="0"/>
              <a:t>…</a:t>
            </a:r>
          </a:p>
          <a:p>
            <a:r>
              <a:rPr lang="zh-TW" altLang="en-US" dirty="0"/>
              <a:t>資料越來越多，查詢卻要求越來越即時</a:t>
            </a:r>
            <a:r>
              <a:rPr lang="en-US" altLang="zh-TW" dirty="0"/>
              <a:t>…</a:t>
            </a:r>
          </a:p>
        </p:txBody>
      </p:sp>
    </p:spTree>
    <p:extLst>
      <p:ext uri="{BB962C8B-B14F-4D97-AF65-F5344CB8AC3E}">
        <p14:creationId xmlns:p14="http://schemas.microsoft.com/office/powerpoint/2010/main" val="38861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err="1"/>
              <a:t>Announcemnet</a:t>
            </a:r>
            <a:endParaRPr lang="en-US"/>
          </a:p>
        </p:txBody>
      </p:sp>
      <p:sp>
        <p:nvSpPr>
          <p:cNvPr id="3" name="Content Placeholder 2">
            <a:extLst>
              <a:ext uri="{FF2B5EF4-FFF2-40B4-BE49-F238E27FC236}">
                <a16:creationId xmlns:a16="http://schemas.microsoft.com/office/drawing/2014/main" id="{C7FBA468-3EB7-2947-9916-1F08AD82F950}"/>
              </a:ext>
            </a:extLst>
          </p:cNvPr>
          <p:cNvSpPr>
            <a:spLocks noGrp="1"/>
          </p:cNvSpPr>
          <p:nvPr>
            <p:ph idx="1"/>
          </p:nvPr>
        </p:nvSpPr>
        <p:spPr/>
        <p:txBody>
          <a:bodyPr/>
          <a:lstStyle/>
          <a:p>
            <a:r>
              <a:rPr lang="en-US"/>
              <a:t>Value prop 1</a:t>
            </a:r>
          </a:p>
          <a:p>
            <a:r>
              <a:rPr lang="en-US"/>
              <a:t>Value prop 2</a:t>
            </a:r>
          </a:p>
          <a:p>
            <a:r>
              <a:rPr lang="en-US"/>
              <a:t>Value prop 3</a:t>
            </a:r>
          </a:p>
        </p:txBody>
      </p:sp>
    </p:spTree>
    <p:extLst>
      <p:ext uri="{BB962C8B-B14F-4D97-AF65-F5344CB8AC3E}">
        <p14:creationId xmlns:p14="http://schemas.microsoft.com/office/powerpoint/2010/main" val="25965060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278298-5616-5240-B64F-74FC65C49F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5000" y="660400"/>
            <a:ext cx="3111500" cy="2324100"/>
          </a:xfrm>
          <a:prstGeom prst="rect">
            <a:avLst/>
          </a:prstGeom>
        </p:spPr>
      </p:pic>
      <p:pic>
        <p:nvPicPr>
          <p:cNvPr id="3" name="Graphic 2">
            <a:extLst>
              <a:ext uri="{FF2B5EF4-FFF2-40B4-BE49-F238E27FC236}">
                <a16:creationId xmlns:a16="http://schemas.microsoft.com/office/drawing/2014/main" id="{C1E35C0B-C603-4048-9F2E-37B62EDF98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312" y="947949"/>
            <a:ext cx="2748788" cy="2036551"/>
          </a:xfrm>
          <a:prstGeom prst="rect">
            <a:avLst/>
          </a:prstGeom>
        </p:spPr>
      </p:pic>
      <p:pic>
        <p:nvPicPr>
          <p:cNvPr id="4" name="Graphic 3">
            <a:extLst>
              <a:ext uri="{FF2B5EF4-FFF2-40B4-BE49-F238E27FC236}">
                <a16:creationId xmlns:a16="http://schemas.microsoft.com/office/drawing/2014/main" id="{04914E7D-2C7A-3A4D-8E56-992B7A9D1F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8500" y="660400"/>
            <a:ext cx="2209800" cy="2324100"/>
          </a:xfrm>
          <a:prstGeom prst="rect">
            <a:avLst/>
          </a:prstGeom>
        </p:spPr>
      </p:pic>
      <p:pic>
        <p:nvPicPr>
          <p:cNvPr id="5" name="Graphic 4">
            <a:extLst>
              <a:ext uri="{FF2B5EF4-FFF2-40B4-BE49-F238E27FC236}">
                <a16:creationId xmlns:a16="http://schemas.microsoft.com/office/drawing/2014/main" id="{2873527B-86C7-F441-8A83-EE91C8A68C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6257" y="3661228"/>
            <a:ext cx="2295406" cy="2285999"/>
          </a:xfrm>
          <a:prstGeom prst="rect">
            <a:avLst/>
          </a:prstGeom>
        </p:spPr>
      </p:pic>
      <p:pic>
        <p:nvPicPr>
          <p:cNvPr id="6" name="Graphic 5">
            <a:extLst>
              <a:ext uri="{FF2B5EF4-FFF2-40B4-BE49-F238E27FC236}">
                <a16:creationId xmlns:a16="http://schemas.microsoft.com/office/drawing/2014/main" id="{D150BB56-2D32-9643-B0BC-4283053D50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10000" y="3429000"/>
            <a:ext cx="2404233" cy="2518227"/>
          </a:xfrm>
          <a:prstGeom prst="rect">
            <a:avLst/>
          </a:prstGeom>
        </p:spPr>
      </p:pic>
      <p:pic>
        <p:nvPicPr>
          <p:cNvPr id="7" name="Graphic 6">
            <a:extLst>
              <a:ext uri="{FF2B5EF4-FFF2-40B4-BE49-F238E27FC236}">
                <a16:creationId xmlns:a16="http://schemas.microsoft.com/office/drawing/2014/main" id="{8F85B781-462B-354A-BC20-40AB44EFF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8575" y="3429000"/>
            <a:ext cx="1968984" cy="2518227"/>
          </a:xfrm>
          <a:prstGeom prst="rect">
            <a:avLst/>
          </a:prstGeom>
        </p:spPr>
      </p:pic>
      <p:pic>
        <p:nvPicPr>
          <p:cNvPr id="8" name="Graphic 7">
            <a:extLst>
              <a:ext uri="{FF2B5EF4-FFF2-40B4-BE49-F238E27FC236}">
                <a16:creationId xmlns:a16="http://schemas.microsoft.com/office/drawing/2014/main" id="{352669DD-356D-A94B-91AA-9A9B8216C86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7436" y="660400"/>
            <a:ext cx="1921463" cy="2413000"/>
          </a:xfrm>
          <a:prstGeom prst="rect">
            <a:avLst/>
          </a:prstGeom>
        </p:spPr>
      </p:pic>
      <p:pic>
        <p:nvPicPr>
          <p:cNvPr id="9" name="Graphic 8">
            <a:extLst>
              <a:ext uri="{FF2B5EF4-FFF2-40B4-BE49-F238E27FC236}">
                <a16:creationId xmlns:a16="http://schemas.microsoft.com/office/drawing/2014/main" id="{536F59E7-A5F9-9545-A0CE-0C45359658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76107" y="3428999"/>
            <a:ext cx="2062548" cy="2518228"/>
          </a:xfrm>
          <a:prstGeom prst="rect">
            <a:avLst/>
          </a:prstGeom>
        </p:spPr>
      </p:pic>
    </p:spTree>
    <p:extLst>
      <p:ext uri="{BB962C8B-B14F-4D97-AF65-F5344CB8AC3E}">
        <p14:creationId xmlns:p14="http://schemas.microsoft.com/office/powerpoint/2010/main" val="1281430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ACDCA79-459D-9F41-809F-D152D2EF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8431" y="3384550"/>
            <a:ext cx="3009900" cy="2146300"/>
          </a:xfrm>
          <a:prstGeom prst="rect">
            <a:avLst/>
          </a:prstGeom>
        </p:spPr>
      </p:pic>
      <p:pic>
        <p:nvPicPr>
          <p:cNvPr id="3" name="Graphic 2">
            <a:extLst>
              <a:ext uri="{FF2B5EF4-FFF2-40B4-BE49-F238E27FC236}">
                <a16:creationId xmlns:a16="http://schemas.microsoft.com/office/drawing/2014/main" id="{7506E619-1CBC-814A-A7B4-AC2964E9B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5193" y="3384550"/>
            <a:ext cx="2476500" cy="2235200"/>
          </a:xfrm>
          <a:prstGeom prst="rect">
            <a:avLst/>
          </a:prstGeom>
        </p:spPr>
      </p:pic>
      <p:pic>
        <p:nvPicPr>
          <p:cNvPr id="4" name="Graphic 3">
            <a:extLst>
              <a:ext uri="{FF2B5EF4-FFF2-40B4-BE49-F238E27FC236}">
                <a16:creationId xmlns:a16="http://schemas.microsoft.com/office/drawing/2014/main" id="{59066D9B-F622-5A4A-AC36-11996DC6E9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68864" y="3429000"/>
            <a:ext cx="2120900" cy="2286000"/>
          </a:xfrm>
          <a:prstGeom prst="rect">
            <a:avLst/>
          </a:prstGeom>
        </p:spPr>
      </p:pic>
      <p:pic>
        <p:nvPicPr>
          <p:cNvPr id="5" name="Graphic 4">
            <a:extLst>
              <a:ext uri="{FF2B5EF4-FFF2-40B4-BE49-F238E27FC236}">
                <a16:creationId xmlns:a16="http://schemas.microsoft.com/office/drawing/2014/main" id="{152466BC-F1EC-9D4F-9F11-50A8B64D5F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5176" y="3591169"/>
            <a:ext cx="1917700" cy="2197100"/>
          </a:xfrm>
          <a:prstGeom prst="rect">
            <a:avLst/>
          </a:prstGeom>
        </p:spPr>
      </p:pic>
      <p:pic>
        <p:nvPicPr>
          <p:cNvPr id="6" name="Graphic 5">
            <a:extLst>
              <a:ext uri="{FF2B5EF4-FFF2-40B4-BE49-F238E27FC236}">
                <a16:creationId xmlns:a16="http://schemas.microsoft.com/office/drawing/2014/main" id="{73F3210D-4F88-3D4A-BD7A-ED5ECF152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33757" y="238125"/>
            <a:ext cx="2362200" cy="2794000"/>
          </a:xfrm>
          <a:prstGeom prst="rect">
            <a:avLst/>
          </a:prstGeom>
        </p:spPr>
      </p:pic>
      <p:pic>
        <p:nvPicPr>
          <p:cNvPr id="7" name="Graphic 6">
            <a:extLst>
              <a:ext uri="{FF2B5EF4-FFF2-40B4-BE49-F238E27FC236}">
                <a16:creationId xmlns:a16="http://schemas.microsoft.com/office/drawing/2014/main" id="{55A89B88-63CA-964B-96B8-FAF29BB911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29350" y="370987"/>
            <a:ext cx="2590800" cy="2590800"/>
          </a:xfrm>
          <a:prstGeom prst="rect">
            <a:avLst/>
          </a:prstGeom>
        </p:spPr>
      </p:pic>
      <p:pic>
        <p:nvPicPr>
          <p:cNvPr id="8" name="Graphic 7">
            <a:extLst>
              <a:ext uri="{FF2B5EF4-FFF2-40B4-BE49-F238E27FC236}">
                <a16:creationId xmlns:a16="http://schemas.microsoft.com/office/drawing/2014/main" id="{3B9D4AD9-205D-8542-9C67-3416C9C67A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85432" y="701187"/>
            <a:ext cx="2552700" cy="2260600"/>
          </a:xfrm>
          <a:prstGeom prst="rect">
            <a:avLst/>
          </a:prstGeom>
        </p:spPr>
      </p:pic>
      <p:pic>
        <p:nvPicPr>
          <p:cNvPr id="9" name="Graphic 8">
            <a:extLst>
              <a:ext uri="{FF2B5EF4-FFF2-40B4-BE49-F238E27FC236}">
                <a16:creationId xmlns:a16="http://schemas.microsoft.com/office/drawing/2014/main" id="{1720C1D0-A4C4-7040-8621-3544C54DC8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2148" y="739287"/>
            <a:ext cx="2400300" cy="2184400"/>
          </a:xfrm>
          <a:prstGeom prst="rect">
            <a:avLst/>
          </a:prstGeom>
        </p:spPr>
      </p:pic>
    </p:spTree>
    <p:extLst>
      <p:ext uri="{BB962C8B-B14F-4D97-AF65-F5344CB8AC3E}">
        <p14:creationId xmlns:p14="http://schemas.microsoft.com/office/powerpoint/2010/main" val="27009421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0AECF16-ADE1-B14D-BB44-3AD470C134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430" y="587375"/>
            <a:ext cx="2489200" cy="2286000"/>
          </a:xfrm>
          <a:prstGeom prst="rect">
            <a:avLst/>
          </a:prstGeom>
        </p:spPr>
      </p:pic>
      <p:pic>
        <p:nvPicPr>
          <p:cNvPr id="3" name="Graphic 2">
            <a:extLst>
              <a:ext uri="{FF2B5EF4-FFF2-40B4-BE49-F238E27FC236}">
                <a16:creationId xmlns:a16="http://schemas.microsoft.com/office/drawing/2014/main" id="{2C5E1354-5C00-3C43-A741-FBBADF14E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6137" y="4132630"/>
            <a:ext cx="2438400" cy="2184400"/>
          </a:xfrm>
          <a:prstGeom prst="rect">
            <a:avLst/>
          </a:prstGeom>
        </p:spPr>
      </p:pic>
      <p:pic>
        <p:nvPicPr>
          <p:cNvPr id="4" name="Graphic 3">
            <a:extLst>
              <a:ext uri="{FF2B5EF4-FFF2-40B4-BE49-F238E27FC236}">
                <a16:creationId xmlns:a16="http://schemas.microsoft.com/office/drawing/2014/main" id="{A3D78CFD-A552-DD45-9BC2-B9CE76A1EF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0250" y="4200525"/>
            <a:ext cx="2324100" cy="2298700"/>
          </a:xfrm>
          <a:prstGeom prst="rect">
            <a:avLst/>
          </a:prstGeom>
        </p:spPr>
      </p:pic>
      <p:pic>
        <p:nvPicPr>
          <p:cNvPr id="5" name="Graphic 4">
            <a:extLst>
              <a:ext uri="{FF2B5EF4-FFF2-40B4-BE49-F238E27FC236}">
                <a16:creationId xmlns:a16="http://schemas.microsoft.com/office/drawing/2014/main" id="{23928131-1ED2-8F45-87AA-8B58CB802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08375" y="3917950"/>
            <a:ext cx="2070100" cy="2209800"/>
          </a:xfrm>
          <a:prstGeom prst="rect">
            <a:avLst/>
          </a:prstGeom>
        </p:spPr>
      </p:pic>
      <p:pic>
        <p:nvPicPr>
          <p:cNvPr id="6" name="Graphic 5">
            <a:extLst>
              <a:ext uri="{FF2B5EF4-FFF2-40B4-BE49-F238E27FC236}">
                <a16:creationId xmlns:a16="http://schemas.microsoft.com/office/drawing/2014/main" id="{52D677A3-6981-AD44-B4E0-1D4B7163A6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875" y="3708888"/>
            <a:ext cx="3492500" cy="2324100"/>
          </a:xfrm>
          <a:prstGeom prst="rect">
            <a:avLst/>
          </a:prstGeom>
        </p:spPr>
      </p:pic>
      <p:pic>
        <p:nvPicPr>
          <p:cNvPr id="7" name="Graphic 6">
            <a:extLst>
              <a:ext uri="{FF2B5EF4-FFF2-40B4-BE49-F238E27FC236}">
                <a16:creationId xmlns:a16="http://schemas.microsoft.com/office/drawing/2014/main" id="{0E3598C7-3205-1448-9630-8429065B31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8375" y="587375"/>
            <a:ext cx="2997200" cy="2743200"/>
          </a:xfrm>
          <a:prstGeom prst="rect">
            <a:avLst/>
          </a:prstGeom>
        </p:spPr>
      </p:pic>
      <p:pic>
        <p:nvPicPr>
          <p:cNvPr id="8" name="Graphic 7">
            <a:extLst>
              <a:ext uri="{FF2B5EF4-FFF2-40B4-BE49-F238E27FC236}">
                <a16:creationId xmlns:a16="http://schemas.microsoft.com/office/drawing/2014/main" id="{7781B037-0EF8-FE4E-9034-1CBA5DDCC2B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45225" y="685800"/>
            <a:ext cx="2997200" cy="2743200"/>
          </a:xfrm>
          <a:prstGeom prst="rect">
            <a:avLst/>
          </a:prstGeom>
        </p:spPr>
      </p:pic>
      <p:pic>
        <p:nvPicPr>
          <p:cNvPr id="9" name="Graphic 8">
            <a:extLst>
              <a:ext uri="{FF2B5EF4-FFF2-40B4-BE49-F238E27FC236}">
                <a16:creationId xmlns:a16="http://schemas.microsoft.com/office/drawing/2014/main" id="{CCA2D074-14EC-2344-A8C5-8709902A16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2370" y="711200"/>
            <a:ext cx="3048000" cy="2247900"/>
          </a:xfrm>
          <a:prstGeom prst="rect">
            <a:avLst/>
          </a:prstGeom>
        </p:spPr>
      </p:pic>
    </p:spTree>
    <p:extLst>
      <p:ext uri="{BB962C8B-B14F-4D97-AF65-F5344CB8AC3E}">
        <p14:creationId xmlns:p14="http://schemas.microsoft.com/office/powerpoint/2010/main" val="7149846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5E535A4-AC74-4643-A96C-B564C66A0C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4699" y="1031551"/>
            <a:ext cx="2603500" cy="2222500"/>
          </a:xfrm>
          <a:prstGeom prst="rect">
            <a:avLst/>
          </a:prstGeom>
        </p:spPr>
      </p:pic>
      <p:pic>
        <p:nvPicPr>
          <p:cNvPr id="3" name="Graphic 2">
            <a:extLst>
              <a:ext uri="{FF2B5EF4-FFF2-40B4-BE49-F238E27FC236}">
                <a16:creationId xmlns:a16="http://schemas.microsoft.com/office/drawing/2014/main" id="{D69B65C5-B77F-5A40-8A6F-1AA1610B39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917251"/>
            <a:ext cx="2578100" cy="1917700"/>
          </a:xfrm>
          <a:prstGeom prst="rect">
            <a:avLst/>
          </a:prstGeom>
        </p:spPr>
      </p:pic>
      <p:pic>
        <p:nvPicPr>
          <p:cNvPr id="4" name="Graphic 3">
            <a:extLst>
              <a:ext uri="{FF2B5EF4-FFF2-40B4-BE49-F238E27FC236}">
                <a16:creationId xmlns:a16="http://schemas.microsoft.com/office/drawing/2014/main" id="{1F6FFF44-CDA3-A54D-9C95-D0820281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3339" y="917251"/>
            <a:ext cx="2286000" cy="2451100"/>
          </a:xfrm>
          <a:prstGeom prst="rect">
            <a:avLst/>
          </a:prstGeom>
        </p:spPr>
      </p:pic>
      <p:pic>
        <p:nvPicPr>
          <p:cNvPr id="5" name="Graphic 4">
            <a:extLst>
              <a:ext uri="{FF2B5EF4-FFF2-40B4-BE49-F238E27FC236}">
                <a16:creationId xmlns:a16="http://schemas.microsoft.com/office/drawing/2014/main" id="{886EDA49-AD78-484A-998B-2527F2AAB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298" y="917251"/>
            <a:ext cx="2514600" cy="2628900"/>
          </a:xfrm>
          <a:prstGeom prst="rect">
            <a:avLst/>
          </a:prstGeom>
        </p:spPr>
      </p:pic>
      <p:pic>
        <p:nvPicPr>
          <p:cNvPr id="6" name="Graphic 5">
            <a:extLst>
              <a:ext uri="{FF2B5EF4-FFF2-40B4-BE49-F238E27FC236}">
                <a16:creationId xmlns:a16="http://schemas.microsoft.com/office/drawing/2014/main" id="{9E0DA272-8FA1-5C45-89FF-BD05BE01D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499" y="4029479"/>
            <a:ext cx="2590800" cy="1905000"/>
          </a:xfrm>
          <a:prstGeom prst="rect">
            <a:avLst/>
          </a:prstGeom>
        </p:spPr>
      </p:pic>
      <p:pic>
        <p:nvPicPr>
          <p:cNvPr id="7" name="Graphic 6">
            <a:extLst>
              <a:ext uri="{FF2B5EF4-FFF2-40B4-BE49-F238E27FC236}">
                <a16:creationId xmlns:a16="http://schemas.microsoft.com/office/drawing/2014/main" id="{9CD07EB7-3037-6441-B91C-E227E600C1A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84699" y="3953279"/>
            <a:ext cx="2578100" cy="1981200"/>
          </a:xfrm>
          <a:prstGeom prst="rect">
            <a:avLst/>
          </a:prstGeom>
        </p:spPr>
      </p:pic>
      <p:pic>
        <p:nvPicPr>
          <p:cNvPr id="8" name="Graphic 7">
            <a:extLst>
              <a:ext uri="{FF2B5EF4-FFF2-40B4-BE49-F238E27FC236}">
                <a16:creationId xmlns:a16="http://schemas.microsoft.com/office/drawing/2014/main" id="{B1AD7105-B3F6-3945-AB9E-BBDD6A4EBF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7600" y="3635779"/>
            <a:ext cx="2476500" cy="2438400"/>
          </a:xfrm>
          <a:prstGeom prst="rect">
            <a:avLst/>
          </a:prstGeom>
        </p:spPr>
      </p:pic>
      <p:pic>
        <p:nvPicPr>
          <p:cNvPr id="9" name="Graphic 8">
            <a:extLst>
              <a:ext uri="{FF2B5EF4-FFF2-40B4-BE49-F238E27FC236}">
                <a16:creationId xmlns:a16="http://schemas.microsoft.com/office/drawing/2014/main" id="{67D172CF-8F1D-AD45-A371-6499C93FA5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08901" y="4061229"/>
            <a:ext cx="2590800" cy="2120900"/>
          </a:xfrm>
          <a:prstGeom prst="rect">
            <a:avLst/>
          </a:prstGeom>
        </p:spPr>
      </p:pic>
    </p:spTree>
    <p:extLst>
      <p:ext uri="{BB962C8B-B14F-4D97-AF65-F5344CB8AC3E}">
        <p14:creationId xmlns:p14="http://schemas.microsoft.com/office/powerpoint/2010/main" val="27625945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A297515-726A-B249-B52D-8BA41908C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7042" y="783821"/>
            <a:ext cx="2984500" cy="2527300"/>
          </a:xfrm>
          <a:prstGeom prst="rect">
            <a:avLst/>
          </a:prstGeom>
        </p:spPr>
      </p:pic>
      <p:pic>
        <p:nvPicPr>
          <p:cNvPr id="3" name="Graphic 2">
            <a:extLst>
              <a:ext uri="{FF2B5EF4-FFF2-40B4-BE49-F238E27FC236}">
                <a16:creationId xmlns:a16="http://schemas.microsoft.com/office/drawing/2014/main" id="{D443FB5A-6472-4142-A9DB-DB29BE43EE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5999" y="720321"/>
            <a:ext cx="2743200" cy="2590800"/>
          </a:xfrm>
          <a:prstGeom prst="rect">
            <a:avLst/>
          </a:prstGeom>
        </p:spPr>
      </p:pic>
      <p:pic>
        <p:nvPicPr>
          <p:cNvPr id="4" name="Graphic 3">
            <a:extLst>
              <a:ext uri="{FF2B5EF4-FFF2-40B4-BE49-F238E27FC236}">
                <a16:creationId xmlns:a16="http://schemas.microsoft.com/office/drawing/2014/main" id="{65F3D66D-F05B-E944-B96B-B6D5BE4ABF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6857" y="720321"/>
            <a:ext cx="2590800" cy="2552700"/>
          </a:xfrm>
          <a:prstGeom prst="rect">
            <a:avLst/>
          </a:prstGeom>
        </p:spPr>
      </p:pic>
      <p:pic>
        <p:nvPicPr>
          <p:cNvPr id="5" name="Graphic 4">
            <a:extLst>
              <a:ext uri="{FF2B5EF4-FFF2-40B4-BE49-F238E27FC236}">
                <a16:creationId xmlns:a16="http://schemas.microsoft.com/office/drawing/2014/main" id="{124FCB35-964A-3A45-8F2D-3C4ABF3ED9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24" y="554828"/>
            <a:ext cx="2168491" cy="2686443"/>
          </a:xfrm>
          <a:prstGeom prst="rect">
            <a:avLst/>
          </a:prstGeom>
        </p:spPr>
      </p:pic>
    </p:spTree>
    <p:extLst>
      <p:ext uri="{BB962C8B-B14F-4D97-AF65-F5344CB8AC3E}">
        <p14:creationId xmlns:p14="http://schemas.microsoft.com/office/powerpoint/2010/main" val="17162671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68CF959-556A-BD45-ACCB-4DBCC2FB07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1142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D8E6520-FB03-2A43-A2E7-56B03E0EFE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04615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umbrella&#10;&#10;Description automatically generated">
            <a:extLst>
              <a:ext uri="{FF2B5EF4-FFF2-40B4-BE49-F238E27FC236}">
                <a16:creationId xmlns:a16="http://schemas.microsoft.com/office/drawing/2014/main" id="{93685E5E-2B14-9849-BEF0-1E753B7EF6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79737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water, person, flying, blue&#10;&#10;Description automatically generated">
            <a:extLst>
              <a:ext uri="{FF2B5EF4-FFF2-40B4-BE49-F238E27FC236}">
                <a16:creationId xmlns:a16="http://schemas.microsoft.com/office/drawing/2014/main" id="{D0597831-665E-634E-B7D9-A6175A4C34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5166905"/>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22641</TotalTime>
  <Words>5445</Words>
  <Application>Microsoft Office PowerPoint</Application>
  <PresentationFormat>寬螢幕</PresentationFormat>
  <Paragraphs>885</Paragraphs>
  <Slides>100</Slides>
  <Notes>7</Notes>
  <HiddenSlides>19</HiddenSlides>
  <MMClips>0</MMClips>
  <ScaleCrop>false</ScaleCrop>
  <HeadingPairs>
    <vt:vector size="6" baseType="variant">
      <vt:variant>
        <vt:lpstr>使用字型</vt:lpstr>
      </vt:variant>
      <vt:variant>
        <vt:i4>7</vt:i4>
      </vt:variant>
      <vt:variant>
        <vt:lpstr>佈景主題</vt:lpstr>
      </vt:variant>
      <vt:variant>
        <vt:i4>3</vt:i4>
      </vt:variant>
      <vt:variant>
        <vt:lpstr>投影片標題</vt:lpstr>
      </vt:variant>
      <vt:variant>
        <vt:i4>100</vt:i4>
      </vt:variant>
    </vt:vector>
  </HeadingPairs>
  <TitlesOfParts>
    <vt:vector size="110" baseType="lpstr">
      <vt:lpstr>Microsoft JhengHei</vt:lpstr>
      <vt:lpstr>Calibri</vt:lpstr>
      <vt:lpstr>Microsoft JhengHei</vt:lpstr>
      <vt:lpstr>Open Sans</vt:lpstr>
      <vt:lpstr>Consolas</vt:lpstr>
      <vt:lpstr>Arial</vt:lpstr>
      <vt:lpstr>Segoe UI</vt:lpstr>
      <vt:lpstr>1_Office Theme</vt:lpstr>
      <vt:lpstr>3_Office Theme</vt:lpstr>
      <vt:lpstr>2_Office Theme</vt:lpstr>
      <vt:lpstr>PowerPoint 簡報</vt:lpstr>
      <vt:lpstr>微服務資料管理的天堂路</vt:lpstr>
      <vt:lpstr>為什麼我想講這主題?</vt:lpstr>
      <vt:lpstr>安德魯是誰?</vt:lpstr>
      <vt:lpstr>議題大綱</vt:lpstr>
      <vt:lpstr>微服務資料治理的難題</vt:lpstr>
      <vt:lpstr>2000以前 – 以資料庫為中心的架構設計</vt:lpstr>
      <vt:lpstr>以企業運算為導向的設計</vt:lpstr>
      <vt:lpstr>Google 改變了什麼?</vt:lpstr>
      <vt:lpstr>Google 改變了什麼? (續)</vt:lpstr>
      <vt:lpstr>PowerPoint 簡報</vt:lpstr>
      <vt:lpstr>PowerPoint 簡報</vt:lpstr>
      <vt:lpstr>我們今天只談這件事: 資料異動的處理</vt:lpstr>
      <vt:lpstr>PowerPoint 簡報</vt:lpstr>
      <vt:lpstr>Event Sourcing, 談談背後的設計概念</vt:lpstr>
      <vt:lpstr>PowerPoint 簡報</vt:lpstr>
      <vt:lpstr>Event Sourcing</vt:lpstr>
      <vt:lpstr>什麼是 CQRS?</vt:lpstr>
      <vt:lpstr>OOP Design Pattern: Command</vt:lpstr>
      <vt:lpstr>PowerPoint 簡報</vt:lpstr>
      <vt:lpstr>案例: 銀行的存摺</vt:lpstr>
      <vt:lpstr>How it work?</vt:lpstr>
      <vt:lpstr>該如何選擇?</vt:lpstr>
      <vt:lpstr>重新回來看看 event sourcing 的作法…</vt:lpstr>
      <vt:lpstr>來看看分解動作:</vt:lpstr>
      <vt:lpstr>實際的 schema 設計:</vt:lpstr>
      <vt:lpstr>試著思考該如何面對這些問題?</vt:lpstr>
      <vt:lpstr>Q1. 如果銀行利息算錯了，可以改掉重跑?</vt:lpstr>
      <vt:lpstr>Q2. 如果程式有 Bug, Balance 錯誤…</vt:lpstr>
      <vt:lpstr>CQRS (Command Query Responsibility Segregation)</vt:lpstr>
      <vt:lpstr>CQRS (Command Query Responsibility Segregation)</vt:lpstr>
      <vt:lpstr>認識 CQRS </vt:lpstr>
      <vt:lpstr>ES+CQRS Case Study</vt:lpstr>
      <vt:lpstr>繼續前面的案例, Model 設計範例:</vt:lpstr>
      <vt:lpstr>PowerPoint 簡報</vt:lpstr>
      <vt:lpstr>試著思考該如何面對這些問題?</vt:lpstr>
      <vt:lpstr>Q1: 如果有了不合理的指令, 該拒絕還是執行?</vt:lpstr>
      <vt:lpstr>PowerPoint 簡報</vt:lpstr>
      <vt:lpstr>重新回頭看看 CQRS 的定義:</vt:lpstr>
      <vt:lpstr>先找出 command / event:</vt:lpstr>
      <vt:lpstr>定義 write / read model:</vt:lpstr>
      <vt:lpstr>(回顧) 只透過 CQRS:</vt:lpstr>
      <vt:lpstr>試著思考該如何面對這些問題?</vt:lpstr>
      <vt:lpstr>回到前面的案例:</vt:lpstr>
      <vt:lpstr>(回顧)</vt:lpstr>
      <vt:lpstr>PowerPoint 簡報</vt:lpstr>
      <vt:lpstr>實際挑戰: 資料一致性的問題</vt:lpstr>
      <vt:lpstr>情境: 如果我戶頭只剩 $500, 我同時在兩個地方嘗試提款 $500 …</vt:lpstr>
      <vt:lpstr>延續: 該如何檢查指令是否該執行? </vt:lpstr>
      <vt:lpstr>資料庫的一致性</vt:lpstr>
      <vt:lpstr>分散式的解決方式: 樂觀鎖定 + 版號</vt:lpstr>
      <vt:lpstr>PowerPoint 簡報</vt:lpstr>
      <vt:lpstr>補上版本確認機制的樂觀鎖定…</vt:lpstr>
      <vt:lpstr>繼續前面的案例:</vt:lpstr>
      <vt:lpstr>繼續前面的案例:</vt:lpstr>
      <vt:lpstr>繼續前面的案例:</vt:lpstr>
      <vt:lpstr>繼續前面的案例:</vt:lpstr>
      <vt:lpstr>繼續前面的案例:</vt:lpstr>
      <vt:lpstr>繼續前面的案例:</vt:lpstr>
      <vt:lpstr>Code Sample</vt:lpstr>
      <vt:lpstr>PowerPoint 簡報</vt:lpstr>
      <vt:lpstr>Class Diagram</vt:lpstr>
      <vt:lpstr>Database Schema</vt:lpstr>
      <vt:lpstr>PowerPoint 簡報</vt:lpstr>
      <vt:lpstr>PowerPoint 簡報</vt:lpstr>
      <vt:lpstr>ES+CQRS 資料一致性 – 小結</vt:lpstr>
      <vt:lpstr>延伸閱讀: Immutable Data</vt:lpstr>
      <vt:lpstr>What Is Immutable Data?</vt:lpstr>
      <vt:lpstr>PowerPoint 簡報</vt:lpstr>
      <vt:lpstr>阿鬼，你還是說中文吧…</vt:lpstr>
      <vt:lpstr>Cache 的難題</vt:lpstr>
      <vt:lpstr>假想情境:</vt:lpstr>
      <vt:lpstr>補上版本確認機制的樂觀鎖定…</vt:lpstr>
      <vt:lpstr>PowerPoint 簡報</vt:lpstr>
      <vt:lpstr>Snapshot 的難題</vt:lpstr>
      <vt:lpstr>假想情境:</vt:lpstr>
      <vt:lpstr>PowerPoint 簡報</vt:lpstr>
      <vt:lpstr>PowerPoint 簡報</vt:lpstr>
      <vt:lpstr>PowerPoint 簡報</vt:lpstr>
      <vt:lpstr>PowerPoint 簡報</vt:lpstr>
      <vt:lpstr>Demo</vt:lpstr>
      <vt:lpstr>Code Sample</vt:lpstr>
      <vt:lpstr>Announcemnet</vt:lpstr>
      <vt:lpstr>Thanks for joining!</vt:lpstr>
      <vt:lpstr>PowerPoint 簡報</vt:lpstr>
      <vt:lpstr>Single column of content</vt:lpstr>
      <vt:lpstr>Two columns of content</vt:lpstr>
      <vt:lpstr>Demo</vt:lpstr>
      <vt:lpstr>Code Sample</vt:lpstr>
      <vt:lpstr>Announcemnet</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Andrew Wu</cp:lastModifiedBy>
  <cp:revision>21</cp:revision>
  <dcterms:created xsi:type="dcterms:W3CDTF">2020-08-18T20:47:27Z</dcterms:created>
  <dcterms:modified xsi:type="dcterms:W3CDTF">2021-12-16T17:51:51Z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